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5"/>
  </p:notesMasterIdLst>
  <p:sldIdLst>
    <p:sldId id="282" r:id="rId2"/>
    <p:sldId id="259" r:id="rId3"/>
    <p:sldId id="283" r:id="rId4"/>
    <p:sldId id="258" r:id="rId5"/>
    <p:sldId id="276" r:id="rId6"/>
    <p:sldId id="278" r:id="rId7"/>
    <p:sldId id="260" r:id="rId8"/>
    <p:sldId id="263" r:id="rId9"/>
    <p:sldId id="284" r:id="rId10"/>
    <p:sldId id="280" r:id="rId11"/>
    <p:sldId id="285" r:id="rId12"/>
    <p:sldId id="286" r:id="rId13"/>
    <p:sldId id="256" r:id="rId14"/>
  </p:sldIdLst>
  <p:sldSz cx="9144000" cy="5143500" type="screen16x9"/>
  <p:notesSz cx="6858000" cy="9144000"/>
  <p:embeddedFontLst>
    <p:embeddedFont>
      <p:font typeface="Anaheim" panose="02000503000000000000" pitchFamily="2" charset="0"/>
      <p:regular r:id="rId16"/>
    </p:embeddedFont>
    <p:embeddedFont>
      <p:font typeface="Asap" pitchFamily="2" charset="0"/>
      <p:regular r:id="rId17"/>
      <p:bold r:id="rId18"/>
      <p:italic r:id="rId19"/>
      <p:boldItalic r:id="rId20"/>
    </p:embeddedFont>
    <p:embeddedFont>
      <p:font typeface="HK Grotesk" panose="020B0604020202020204" pitchFamily="34" charset="0"/>
      <p:regular r:id="rId21"/>
    </p:embeddedFont>
    <p:embeddedFont>
      <p:font typeface="HK Grotesk Bold" panose="020B0604020202020204" pitchFamily="34" charset="0"/>
      <p:regular r:id="rId22"/>
    </p:embeddedFont>
    <p:embeddedFont>
      <p:font typeface="HK Grotesk Medium" panose="020B0604020202020204" pitchFamily="34" charset="0"/>
      <p:regular r:id="rId23"/>
    </p:embeddedFont>
    <p:embeddedFont>
      <p:font typeface="Ramabhadra" panose="02000600000000000000" pitchFamily="2" charset="0"/>
      <p:regular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33676AF-C106-47D4-9A37-5CBAF26D1541}">
  <a:tblStyle styleId="{033676AF-C106-47D4-9A37-5CBAF26D154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8F62940-3569-4AB4-8831-7A915E1D825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font" Target="fonts/font3.fntdata" /><Relationship Id="rId26" Type="http://schemas.openxmlformats.org/officeDocument/2006/relationships/viewProps" Target="viewProps.xml" /><Relationship Id="rId3" Type="http://schemas.openxmlformats.org/officeDocument/2006/relationships/slide" Target="slides/slide2.xml" /><Relationship Id="rId21" Type="http://schemas.openxmlformats.org/officeDocument/2006/relationships/font" Target="fonts/font6.fntdata"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font" Target="fonts/font2.fntdata" /><Relationship Id="rId25" Type="http://schemas.openxmlformats.org/officeDocument/2006/relationships/presProps" Target="presProps.xml" /><Relationship Id="rId2" Type="http://schemas.openxmlformats.org/officeDocument/2006/relationships/slide" Target="slides/slide1.xml" /><Relationship Id="rId16" Type="http://schemas.openxmlformats.org/officeDocument/2006/relationships/font" Target="fonts/font1.fntdata" /><Relationship Id="rId20" Type="http://schemas.openxmlformats.org/officeDocument/2006/relationships/font" Target="fonts/font5.fntdata"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font" Target="fonts/font9.fntdata" /><Relationship Id="rId5" Type="http://schemas.openxmlformats.org/officeDocument/2006/relationships/slide" Target="slides/slide4.xml" /><Relationship Id="rId15" Type="http://schemas.openxmlformats.org/officeDocument/2006/relationships/notesMaster" Target="notesMasters/notesMaster1.xml" /><Relationship Id="rId23" Type="http://schemas.openxmlformats.org/officeDocument/2006/relationships/font" Target="fonts/font8.fntdata" /><Relationship Id="rId28"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font" Target="fonts/font4.fntdata"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font" Target="fonts/font7.fntdata" /><Relationship Id="rId27" Type="http://schemas.openxmlformats.org/officeDocument/2006/relationships/theme" Target="theme/theme1.xml" /></Relationships>
</file>

<file path=ppt/media/image1.png>
</file>

<file path=ppt/media/image10.png>
</file>

<file path=ppt/media/image11.png>
</file>

<file path=ppt/media/image12.jpeg>
</file>

<file path=ppt/media/image13.svg>
</file>

<file path=ppt/media/image2.png>
</file>

<file path=ppt/media/image3.png>
</file>

<file path=ppt/media/image4.png>
</file>

<file path=ppt/media/image5.jpe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4"/>
        <p:cNvGrpSpPr/>
        <p:nvPr/>
      </p:nvGrpSpPr>
      <p:grpSpPr>
        <a:xfrm>
          <a:off x="0" y="0"/>
          <a:ext cx="0" cy="0"/>
          <a:chOff x="0" y="0"/>
          <a:chExt cx="0" cy="0"/>
        </a:xfrm>
      </p:grpSpPr>
      <p:sp>
        <p:nvSpPr>
          <p:cNvPr id="535" name="Google Shape;53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6" name="Google Shape;53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4150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7"/>
        <p:cNvGrpSpPr/>
        <p:nvPr/>
      </p:nvGrpSpPr>
      <p:grpSpPr>
        <a:xfrm>
          <a:off x="0" y="0"/>
          <a:ext cx="0" cy="0"/>
          <a:chOff x="0" y="0"/>
          <a:chExt cx="0" cy="0"/>
        </a:xfrm>
      </p:grpSpPr>
      <p:sp>
        <p:nvSpPr>
          <p:cNvPr id="548" name="Google Shape;54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9" name="Google Shape;54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9061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54283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9"/>
        <p:cNvGrpSpPr/>
        <p:nvPr/>
      </p:nvGrpSpPr>
      <p:grpSpPr>
        <a:xfrm>
          <a:off x="0" y="0"/>
          <a:ext cx="0" cy="0"/>
          <a:chOff x="0" y="0"/>
          <a:chExt cx="0" cy="0"/>
        </a:xfrm>
      </p:grpSpPr>
      <p:pic>
        <p:nvPicPr>
          <p:cNvPr id="50" name="Google Shape;50;p5"/>
          <p:cNvPicPr preferRelativeResize="0"/>
          <p:nvPr/>
        </p:nvPicPr>
        <p:blipFill>
          <a:blip r:embed="rId2">
            <a:alphaModFix amt="20000"/>
          </a:blip>
          <a:stretch>
            <a:fillRect/>
          </a:stretch>
        </p:blipFill>
        <p:spPr>
          <a:xfrm>
            <a:off x="-137200" y="-141725"/>
            <a:ext cx="9418399" cy="5426951"/>
          </a:xfrm>
          <a:prstGeom prst="rect">
            <a:avLst/>
          </a:prstGeom>
          <a:noFill/>
          <a:ln>
            <a:noFill/>
          </a:ln>
        </p:spPr>
      </p:pic>
      <p:sp>
        <p:nvSpPr>
          <p:cNvPr id="51" name="Google Shape;51;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 name="Google Shape;52;p5"/>
          <p:cNvSpPr txBox="1">
            <a:spLocks noGrp="1"/>
          </p:cNvSpPr>
          <p:nvPr>
            <p:ph type="subTitle" idx="1"/>
          </p:nvPr>
        </p:nvSpPr>
        <p:spPr>
          <a:xfrm>
            <a:off x="4706488" y="2338756"/>
            <a:ext cx="3568500" cy="12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5"/>
          <p:cNvSpPr txBox="1">
            <a:spLocks noGrp="1"/>
          </p:cNvSpPr>
          <p:nvPr>
            <p:ph type="subTitle" idx="2"/>
          </p:nvPr>
        </p:nvSpPr>
        <p:spPr>
          <a:xfrm>
            <a:off x="869013" y="2338761"/>
            <a:ext cx="3568500" cy="128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 name="Google Shape;54;p5"/>
          <p:cNvSpPr txBox="1">
            <a:spLocks noGrp="1"/>
          </p:cNvSpPr>
          <p:nvPr>
            <p:ph type="subTitle" idx="3"/>
          </p:nvPr>
        </p:nvSpPr>
        <p:spPr>
          <a:xfrm>
            <a:off x="869012" y="1958938"/>
            <a:ext cx="35685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sp>
        <p:nvSpPr>
          <p:cNvPr id="55" name="Google Shape;55;p5"/>
          <p:cNvSpPr txBox="1">
            <a:spLocks noGrp="1"/>
          </p:cNvSpPr>
          <p:nvPr>
            <p:ph type="subTitle" idx="4"/>
          </p:nvPr>
        </p:nvSpPr>
        <p:spPr>
          <a:xfrm>
            <a:off x="4706487" y="1958938"/>
            <a:ext cx="35685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grpSp>
        <p:nvGrpSpPr>
          <p:cNvPr id="56" name="Google Shape;56;p5"/>
          <p:cNvGrpSpPr/>
          <p:nvPr/>
        </p:nvGrpSpPr>
        <p:grpSpPr>
          <a:xfrm rot="10800000">
            <a:off x="68104" y="2909654"/>
            <a:ext cx="631121" cy="2409313"/>
            <a:chOff x="8390957" y="-350940"/>
            <a:chExt cx="631121" cy="2409313"/>
          </a:xfrm>
        </p:grpSpPr>
        <p:sp>
          <p:nvSpPr>
            <p:cNvPr id="57" name="Google Shape;57;p5"/>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5"/>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5"/>
          <p:cNvGrpSpPr/>
          <p:nvPr/>
        </p:nvGrpSpPr>
        <p:grpSpPr>
          <a:xfrm rot="10800000">
            <a:off x="8542073" y="-175467"/>
            <a:ext cx="470059" cy="1930684"/>
            <a:chOff x="152412" y="3212810"/>
            <a:chExt cx="470059" cy="1930684"/>
          </a:xfrm>
        </p:grpSpPr>
        <p:sp>
          <p:nvSpPr>
            <p:cNvPr id="64" name="Google Shape;64;p5"/>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7"/>
        <p:cNvGrpSpPr/>
        <p:nvPr/>
      </p:nvGrpSpPr>
      <p:grpSpPr>
        <a:xfrm>
          <a:off x="0" y="0"/>
          <a:ext cx="0" cy="0"/>
          <a:chOff x="0" y="0"/>
          <a:chExt cx="0" cy="0"/>
        </a:xfrm>
      </p:grpSpPr>
      <p:pic>
        <p:nvPicPr>
          <p:cNvPr id="88" name="Google Shape;88;p7"/>
          <p:cNvPicPr preferRelativeResize="0"/>
          <p:nvPr/>
        </p:nvPicPr>
        <p:blipFill>
          <a:blip r:embed="rId2">
            <a:alphaModFix amt="20000"/>
          </a:blip>
          <a:stretch>
            <a:fillRect/>
          </a:stretch>
        </p:blipFill>
        <p:spPr>
          <a:xfrm>
            <a:off x="-137200" y="-141725"/>
            <a:ext cx="9418399" cy="5426951"/>
          </a:xfrm>
          <a:prstGeom prst="rect">
            <a:avLst/>
          </a:prstGeom>
          <a:noFill/>
          <a:ln>
            <a:noFill/>
          </a:ln>
        </p:spPr>
      </p:pic>
      <p:sp>
        <p:nvSpPr>
          <p:cNvPr id="89" name="Google Shape;89;p7"/>
          <p:cNvSpPr txBox="1">
            <a:spLocks noGrp="1"/>
          </p:cNvSpPr>
          <p:nvPr>
            <p:ph type="title"/>
          </p:nvPr>
        </p:nvSpPr>
        <p:spPr>
          <a:xfrm flipH="1">
            <a:off x="4135974" y="94815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0" name="Google Shape;90;p7"/>
          <p:cNvSpPr txBox="1">
            <a:spLocks noGrp="1"/>
          </p:cNvSpPr>
          <p:nvPr>
            <p:ph type="subTitle" idx="1"/>
          </p:nvPr>
        </p:nvSpPr>
        <p:spPr>
          <a:xfrm flipH="1">
            <a:off x="4135974" y="1520850"/>
            <a:ext cx="4294800" cy="267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1000"/>
              </a:spcBef>
              <a:spcAft>
                <a:spcPts val="0"/>
              </a:spcAft>
              <a:buClr>
                <a:srgbClr val="E76A28"/>
              </a:buClr>
              <a:buSzPts val="1200"/>
              <a:buChar char="○"/>
              <a:defRPr/>
            </a:lvl2pPr>
            <a:lvl3pPr lvl="2" algn="ctr" rtl="0">
              <a:lnSpc>
                <a:spcPct val="100000"/>
              </a:lnSpc>
              <a:spcBef>
                <a:spcPts val="1600"/>
              </a:spcBef>
              <a:spcAft>
                <a:spcPts val="0"/>
              </a:spcAft>
              <a:buClr>
                <a:srgbClr val="E76A28"/>
              </a:buClr>
              <a:buSzPts val="1200"/>
              <a:buChar char="■"/>
              <a:defRPr/>
            </a:lvl3pPr>
            <a:lvl4pPr lvl="3" algn="ctr" rtl="0">
              <a:lnSpc>
                <a:spcPct val="100000"/>
              </a:lnSpc>
              <a:spcBef>
                <a:spcPts val="1600"/>
              </a:spcBef>
              <a:spcAft>
                <a:spcPts val="0"/>
              </a:spcAft>
              <a:buClr>
                <a:srgbClr val="E76A28"/>
              </a:buClr>
              <a:buSzPts val="1200"/>
              <a:buChar char="●"/>
              <a:defRPr/>
            </a:lvl4pPr>
            <a:lvl5pPr lvl="4" algn="ctr" rtl="0">
              <a:lnSpc>
                <a:spcPct val="100000"/>
              </a:lnSpc>
              <a:spcBef>
                <a:spcPts val="1600"/>
              </a:spcBef>
              <a:spcAft>
                <a:spcPts val="0"/>
              </a:spcAft>
              <a:buClr>
                <a:srgbClr val="E76A28"/>
              </a:buClr>
              <a:buSzPts val="1200"/>
              <a:buChar char="○"/>
              <a:defRPr/>
            </a:lvl5pPr>
            <a:lvl6pPr lvl="5" algn="ctr" rtl="0">
              <a:lnSpc>
                <a:spcPct val="100000"/>
              </a:lnSpc>
              <a:spcBef>
                <a:spcPts val="1600"/>
              </a:spcBef>
              <a:spcAft>
                <a:spcPts val="0"/>
              </a:spcAft>
              <a:buClr>
                <a:srgbClr val="999999"/>
              </a:buClr>
              <a:buSzPts val="1200"/>
              <a:buChar char="■"/>
              <a:defRPr/>
            </a:lvl6pPr>
            <a:lvl7pPr lvl="6" algn="ctr" rtl="0">
              <a:lnSpc>
                <a:spcPct val="100000"/>
              </a:lnSpc>
              <a:spcBef>
                <a:spcPts val="1600"/>
              </a:spcBef>
              <a:spcAft>
                <a:spcPts val="0"/>
              </a:spcAft>
              <a:buClr>
                <a:srgbClr val="999999"/>
              </a:buClr>
              <a:buSzPts val="1200"/>
              <a:buChar char="●"/>
              <a:defRPr/>
            </a:lvl7pPr>
            <a:lvl8pPr lvl="7" algn="ctr" rtl="0">
              <a:lnSpc>
                <a:spcPct val="100000"/>
              </a:lnSpc>
              <a:spcBef>
                <a:spcPts val="1600"/>
              </a:spcBef>
              <a:spcAft>
                <a:spcPts val="0"/>
              </a:spcAft>
              <a:buClr>
                <a:srgbClr val="999999"/>
              </a:buClr>
              <a:buSzPts val="1200"/>
              <a:buChar char="○"/>
              <a:defRPr/>
            </a:lvl8pPr>
            <a:lvl9pPr lvl="8" algn="ctr" rtl="0">
              <a:lnSpc>
                <a:spcPct val="100000"/>
              </a:lnSpc>
              <a:spcBef>
                <a:spcPts val="1600"/>
              </a:spcBef>
              <a:spcAft>
                <a:spcPts val="1600"/>
              </a:spcAft>
              <a:buClr>
                <a:srgbClr val="999999"/>
              </a:buClr>
              <a:buSzPts val="1200"/>
              <a:buChar char="■"/>
              <a:defRPr/>
            </a:lvl9pPr>
          </a:lstStyle>
          <a:p>
            <a:endParaRPr/>
          </a:p>
        </p:txBody>
      </p:sp>
      <p:sp>
        <p:nvSpPr>
          <p:cNvPr id="91" name="Google Shape;91;p7"/>
          <p:cNvSpPr>
            <a:spLocks noGrp="1"/>
          </p:cNvSpPr>
          <p:nvPr>
            <p:ph type="pic" idx="2"/>
          </p:nvPr>
        </p:nvSpPr>
        <p:spPr>
          <a:xfrm>
            <a:off x="713225" y="539500"/>
            <a:ext cx="3270300" cy="4064400"/>
          </a:xfrm>
          <a:prstGeom prst="rect">
            <a:avLst/>
          </a:prstGeom>
          <a:noFill/>
          <a:ln w="19050" cap="flat" cmpd="sng">
            <a:solidFill>
              <a:schemeClr val="dk1"/>
            </a:solidFill>
            <a:prstDash val="solid"/>
            <a:round/>
            <a:headEnd type="none" w="sm" len="sm"/>
            <a:tailEnd type="none" w="sm" len="sm"/>
          </a:ln>
        </p:spPr>
      </p:sp>
      <p:grpSp>
        <p:nvGrpSpPr>
          <p:cNvPr id="92" name="Google Shape;92;p7"/>
          <p:cNvGrpSpPr/>
          <p:nvPr/>
        </p:nvGrpSpPr>
        <p:grpSpPr>
          <a:xfrm>
            <a:off x="8474181" y="-152410"/>
            <a:ext cx="605931" cy="2162947"/>
            <a:chOff x="87626" y="-152410"/>
            <a:chExt cx="605931" cy="2162947"/>
          </a:xfrm>
        </p:grpSpPr>
        <p:sp>
          <p:nvSpPr>
            <p:cNvPr id="93" name="Google Shape;93;p7"/>
            <p:cNvSpPr/>
            <p:nvPr/>
          </p:nvSpPr>
          <p:spPr>
            <a:xfrm rot="10800000">
              <a:off x="251690" y="1903299"/>
              <a:ext cx="106270" cy="107238"/>
            </a:xfrm>
            <a:custGeom>
              <a:avLst/>
              <a:gdLst/>
              <a:ahLst/>
              <a:cxnLst/>
              <a:rect l="l" t="t" r="r" b="b"/>
              <a:pathLst>
                <a:path w="3405" h="3436" extrusionOk="0">
                  <a:moveTo>
                    <a:pt x="1702" y="1"/>
                  </a:moveTo>
                  <a:cubicBezTo>
                    <a:pt x="760" y="1"/>
                    <a:pt x="0" y="761"/>
                    <a:pt x="0" y="1703"/>
                  </a:cubicBezTo>
                  <a:cubicBezTo>
                    <a:pt x="0" y="2675"/>
                    <a:pt x="760" y="3435"/>
                    <a:pt x="1702" y="3435"/>
                  </a:cubicBezTo>
                  <a:cubicBezTo>
                    <a:pt x="2645" y="3435"/>
                    <a:pt x="3404" y="2675"/>
                    <a:pt x="3404" y="1703"/>
                  </a:cubicBezTo>
                  <a:cubicBezTo>
                    <a:pt x="3404" y="761"/>
                    <a:pt x="2645"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 name="Google Shape;94;p7"/>
            <p:cNvGrpSpPr/>
            <p:nvPr/>
          </p:nvGrpSpPr>
          <p:grpSpPr>
            <a:xfrm>
              <a:off x="87626" y="-152410"/>
              <a:ext cx="605931" cy="2111700"/>
              <a:chOff x="87626" y="-152410"/>
              <a:chExt cx="605931" cy="2111700"/>
            </a:xfrm>
          </p:grpSpPr>
          <p:sp>
            <p:nvSpPr>
              <p:cNvPr id="95" name="Google Shape;95;p7"/>
              <p:cNvSpPr/>
              <p:nvPr/>
            </p:nvSpPr>
            <p:spPr>
              <a:xfrm rot="10800000">
                <a:off x="475336" y="-117298"/>
                <a:ext cx="218220" cy="1601323"/>
              </a:xfrm>
              <a:custGeom>
                <a:avLst/>
                <a:gdLst/>
                <a:ahLst/>
                <a:cxnLst/>
                <a:rect l="l" t="t" r="r" b="b"/>
                <a:pathLst>
                  <a:path w="6992" h="51308" fill="none" extrusionOk="0">
                    <a:moveTo>
                      <a:pt x="0" y="51308"/>
                    </a:moveTo>
                    <a:lnTo>
                      <a:pt x="0" y="37235"/>
                    </a:lnTo>
                    <a:lnTo>
                      <a:pt x="6991" y="30244"/>
                    </a:lnTo>
                    <a:lnTo>
                      <a:pt x="699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rot="10800000">
                <a:off x="422217" y="1428033"/>
                <a:ext cx="106270" cy="107238"/>
              </a:xfrm>
              <a:custGeom>
                <a:avLst/>
                <a:gdLst/>
                <a:ahLst/>
                <a:cxnLst/>
                <a:rect l="l" t="t" r="r" b="b"/>
                <a:pathLst>
                  <a:path w="3405" h="3436" extrusionOk="0">
                    <a:moveTo>
                      <a:pt x="1702" y="1"/>
                    </a:moveTo>
                    <a:cubicBezTo>
                      <a:pt x="760" y="1"/>
                      <a:pt x="0" y="761"/>
                      <a:pt x="0" y="1733"/>
                    </a:cubicBezTo>
                    <a:cubicBezTo>
                      <a:pt x="0" y="2676"/>
                      <a:pt x="760" y="3436"/>
                      <a:pt x="1702" y="3436"/>
                    </a:cubicBezTo>
                    <a:cubicBezTo>
                      <a:pt x="2614" y="3436"/>
                      <a:pt x="3404" y="2676"/>
                      <a:pt x="3404" y="1733"/>
                    </a:cubicBezTo>
                    <a:cubicBezTo>
                      <a:pt x="3404" y="761"/>
                      <a:pt x="2645" y="1"/>
                      <a:pt x="1702"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rot="10800000">
                <a:off x="304809" y="-152410"/>
                <a:ext cx="147093" cy="2111700"/>
              </a:xfrm>
              <a:custGeom>
                <a:avLst/>
                <a:gdLst/>
                <a:ahLst/>
                <a:cxnLst/>
                <a:rect l="l" t="t" r="r" b="b"/>
                <a:pathLst>
                  <a:path w="4713" h="67661" fill="none" extrusionOk="0">
                    <a:moveTo>
                      <a:pt x="1" y="67661"/>
                    </a:moveTo>
                    <a:lnTo>
                      <a:pt x="1" y="56870"/>
                    </a:lnTo>
                    <a:lnTo>
                      <a:pt x="4712" y="52159"/>
                    </a:lnTo>
                    <a:lnTo>
                      <a:pt x="4712"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rot="10800000">
                <a:off x="140746" y="-105938"/>
                <a:ext cx="31" cy="1480883"/>
              </a:xfrm>
              <a:custGeom>
                <a:avLst/>
                <a:gdLst/>
                <a:ahLst/>
                <a:cxnLst/>
                <a:rect l="l" t="t" r="r" b="b"/>
                <a:pathLst>
                  <a:path w="1" h="47449" fill="none" extrusionOk="0">
                    <a:moveTo>
                      <a:pt x="1" y="47448"/>
                    </a:moveTo>
                    <a:lnTo>
                      <a:pt x="1" y="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rot="10800000">
                <a:off x="87626" y="1317987"/>
                <a:ext cx="106270" cy="106270"/>
              </a:xfrm>
              <a:custGeom>
                <a:avLst/>
                <a:gdLst/>
                <a:ahLst/>
                <a:cxnLst/>
                <a:rect l="l" t="t" r="r" b="b"/>
                <a:pathLst>
                  <a:path w="3405" h="3405" extrusionOk="0">
                    <a:moveTo>
                      <a:pt x="1703" y="0"/>
                    </a:moveTo>
                    <a:cubicBezTo>
                      <a:pt x="760" y="0"/>
                      <a:pt x="0" y="760"/>
                      <a:pt x="0" y="1702"/>
                    </a:cubicBezTo>
                    <a:cubicBezTo>
                      <a:pt x="0" y="2645"/>
                      <a:pt x="760" y="3404"/>
                      <a:pt x="1703" y="3404"/>
                    </a:cubicBezTo>
                    <a:cubicBezTo>
                      <a:pt x="2614" y="3404"/>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0"/>
        <p:cNvGrpSpPr/>
        <p:nvPr/>
      </p:nvGrpSpPr>
      <p:grpSpPr>
        <a:xfrm>
          <a:off x="0" y="0"/>
          <a:ext cx="0" cy="0"/>
          <a:chOff x="0" y="0"/>
          <a:chExt cx="0" cy="0"/>
        </a:xfrm>
      </p:grpSpPr>
      <p:pic>
        <p:nvPicPr>
          <p:cNvPr id="101" name="Google Shape;101;p8"/>
          <p:cNvPicPr preferRelativeResize="0"/>
          <p:nvPr/>
        </p:nvPicPr>
        <p:blipFill>
          <a:blip r:embed="rId2">
            <a:alphaModFix amt="20000"/>
          </a:blip>
          <a:stretch>
            <a:fillRect/>
          </a:stretch>
        </p:blipFill>
        <p:spPr>
          <a:xfrm>
            <a:off x="-137199" y="-141726"/>
            <a:ext cx="9418399" cy="5426951"/>
          </a:xfrm>
          <a:prstGeom prst="rect">
            <a:avLst/>
          </a:prstGeom>
          <a:noFill/>
          <a:ln>
            <a:noFill/>
          </a:ln>
        </p:spPr>
      </p:pic>
      <p:grpSp>
        <p:nvGrpSpPr>
          <p:cNvPr id="102" name="Google Shape;102;p8"/>
          <p:cNvGrpSpPr/>
          <p:nvPr/>
        </p:nvGrpSpPr>
        <p:grpSpPr>
          <a:xfrm>
            <a:off x="8439531" y="-327867"/>
            <a:ext cx="631121" cy="2409313"/>
            <a:chOff x="8390957" y="-350940"/>
            <a:chExt cx="631121" cy="2409313"/>
          </a:xfrm>
        </p:grpSpPr>
        <p:sp>
          <p:nvSpPr>
            <p:cNvPr id="103" name="Google Shape;103;p8"/>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8"/>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8"/>
          <p:cNvGrpSpPr/>
          <p:nvPr/>
        </p:nvGrpSpPr>
        <p:grpSpPr>
          <a:xfrm>
            <a:off x="131862" y="3388283"/>
            <a:ext cx="470059" cy="1930684"/>
            <a:chOff x="152412" y="3212810"/>
            <a:chExt cx="470059" cy="1930684"/>
          </a:xfrm>
        </p:grpSpPr>
        <p:sp>
          <p:nvSpPr>
            <p:cNvPr id="110" name="Google Shape;110;p8"/>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8"/>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7"/>
        <p:cNvGrpSpPr/>
        <p:nvPr/>
      </p:nvGrpSpPr>
      <p:grpSpPr>
        <a:xfrm>
          <a:off x="0" y="0"/>
          <a:ext cx="0" cy="0"/>
          <a:chOff x="0" y="0"/>
          <a:chExt cx="0" cy="0"/>
        </a:xfrm>
      </p:grpSpPr>
      <p:pic>
        <p:nvPicPr>
          <p:cNvPr id="118" name="Google Shape;118;p9"/>
          <p:cNvPicPr preferRelativeResize="0"/>
          <p:nvPr/>
        </p:nvPicPr>
        <p:blipFill>
          <a:blip r:embed="rId2">
            <a:alphaModFix amt="20000"/>
          </a:blip>
          <a:stretch>
            <a:fillRect/>
          </a:stretch>
        </p:blipFill>
        <p:spPr>
          <a:xfrm>
            <a:off x="-137199" y="-141726"/>
            <a:ext cx="9418399" cy="5426951"/>
          </a:xfrm>
          <a:prstGeom prst="rect">
            <a:avLst/>
          </a:prstGeom>
          <a:noFill/>
          <a:ln>
            <a:noFill/>
          </a:ln>
        </p:spPr>
      </p:pic>
      <p:grpSp>
        <p:nvGrpSpPr>
          <p:cNvPr id="119" name="Google Shape;119;p9"/>
          <p:cNvGrpSpPr/>
          <p:nvPr/>
        </p:nvGrpSpPr>
        <p:grpSpPr>
          <a:xfrm>
            <a:off x="8439531" y="-327867"/>
            <a:ext cx="631121" cy="2409313"/>
            <a:chOff x="8390957" y="-350940"/>
            <a:chExt cx="631121" cy="2409313"/>
          </a:xfrm>
        </p:grpSpPr>
        <p:sp>
          <p:nvSpPr>
            <p:cNvPr id="120" name="Google Shape;120;p9"/>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9"/>
          <p:cNvGrpSpPr/>
          <p:nvPr/>
        </p:nvGrpSpPr>
        <p:grpSpPr>
          <a:xfrm>
            <a:off x="131862" y="3388283"/>
            <a:ext cx="470059" cy="1930684"/>
            <a:chOff x="152412" y="3212810"/>
            <a:chExt cx="470059" cy="1930684"/>
          </a:xfrm>
        </p:grpSpPr>
        <p:sp>
          <p:nvSpPr>
            <p:cNvPr id="127" name="Google Shape;127;p9"/>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 name="Google Shape;133;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34" name="Google Shape;134;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4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43"/>
        <p:cNvGrpSpPr/>
        <p:nvPr/>
      </p:nvGrpSpPr>
      <p:grpSpPr>
        <a:xfrm>
          <a:off x="0" y="0"/>
          <a:ext cx="0" cy="0"/>
          <a:chOff x="0" y="0"/>
          <a:chExt cx="0" cy="0"/>
        </a:xfrm>
      </p:grpSpPr>
      <p:pic>
        <p:nvPicPr>
          <p:cNvPr id="144" name="Google Shape;144;p13"/>
          <p:cNvPicPr preferRelativeResize="0"/>
          <p:nvPr/>
        </p:nvPicPr>
        <p:blipFill>
          <a:blip r:embed="rId2">
            <a:alphaModFix amt="20000"/>
          </a:blip>
          <a:stretch>
            <a:fillRect/>
          </a:stretch>
        </p:blipFill>
        <p:spPr>
          <a:xfrm>
            <a:off x="-137200" y="-141725"/>
            <a:ext cx="9418399" cy="5426951"/>
          </a:xfrm>
          <a:prstGeom prst="rect">
            <a:avLst/>
          </a:prstGeom>
          <a:noFill/>
          <a:ln>
            <a:noFill/>
          </a:ln>
        </p:spPr>
      </p:pic>
      <p:sp>
        <p:nvSpPr>
          <p:cNvPr id="145" name="Google Shape;145;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6" name="Google Shape;146;p13"/>
          <p:cNvSpPr txBox="1">
            <a:spLocks noGrp="1"/>
          </p:cNvSpPr>
          <p:nvPr>
            <p:ph type="title" idx="2" hasCustomPrompt="1"/>
          </p:nvPr>
        </p:nvSpPr>
        <p:spPr>
          <a:xfrm>
            <a:off x="856712" y="1816158"/>
            <a:ext cx="734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3"/>
          <p:cNvSpPr txBox="1">
            <a:spLocks noGrp="1"/>
          </p:cNvSpPr>
          <p:nvPr>
            <p:ph type="title" idx="3" hasCustomPrompt="1"/>
          </p:nvPr>
        </p:nvSpPr>
        <p:spPr>
          <a:xfrm>
            <a:off x="4582712" y="1816141"/>
            <a:ext cx="734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3"/>
          <p:cNvSpPr txBox="1">
            <a:spLocks noGrp="1"/>
          </p:cNvSpPr>
          <p:nvPr>
            <p:ph type="title" idx="4" hasCustomPrompt="1"/>
          </p:nvPr>
        </p:nvSpPr>
        <p:spPr>
          <a:xfrm>
            <a:off x="856712" y="2501958"/>
            <a:ext cx="734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9" name="Google Shape;149;p13"/>
          <p:cNvSpPr txBox="1">
            <a:spLocks noGrp="1"/>
          </p:cNvSpPr>
          <p:nvPr>
            <p:ph type="title" idx="5" hasCustomPrompt="1"/>
          </p:nvPr>
        </p:nvSpPr>
        <p:spPr>
          <a:xfrm>
            <a:off x="4582712" y="2501941"/>
            <a:ext cx="734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3"/>
          <p:cNvSpPr txBox="1">
            <a:spLocks noGrp="1"/>
          </p:cNvSpPr>
          <p:nvPr>
            <p:ph type="title" idx="6" hasCustomPrompt="1"/>
          </p:nvPr>
        </p:nvSpPr>
        <p:spPr>
          <a:xfrm>
            <a:off x="856712" y="3187758"/>
            <a:ext cx="734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1" name="Google Shape;151;p13"/>
          <p:cNvSpPr txBox="1">
            <a:spLocks noGrp="1"/>
          </p:cNvSpPr>
          <p:nvPr>
            <p:ph type="title" idx="7" hasCustomPrompt="1"/>
          </p:nvPr>
        </p:nvSpPr>
        <p:spPr>
          <a:xfrm>
            <a:off x="4582712" y="3187741"/>
            <a:ext cx="734700" cy="45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2" name="Google Shape;152;p13"/>
          <p:cNvSpPr txBox="1">
            <a:spLocks noGrp="1"/>
          </p:cNvSpPr>
          <p:nvPr>
            <p:ph type="subTitle" idx="1"/>
          </p:nvPr>
        </p:nvSpPr>
        <p:spPr>
          <a:xfrm>
            <a:off x="1896212" y="1816150"/>
            <a:ext cx="24429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sp>
        <p:nvSpPr>
          <p:cNvPr id="153" name="Google Shape;153;p13"/>
          <p:cNvSpPr txBox="1">
            <a:spLocks noGrp="1"/>
          </p:cNvSpPr>
          <p:nvPr>
            <p:ph type="subTitle" idx="8"/>
          </p:nvPr>
        </p:nvSpPr>
        <p:spPr>
          <a:xfrm>
            <a:off x="1896212" y="2501950"/>
            <a:ext cx="24429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sp>
        <p:nvSpPr>
          <p:cNvPr id="154" name="Google Shape;154;p13"/>
          <p:cNvSpPr txBox="1">
            <a:spLocks noGrp="1"/>
          </p:cNvSpPr>
          <p:nvPr>
            <p:ph type="subTitle" idx="9"/>
          </p:nvPr>
        </p:nvSpPr>
        <p:spPr>
          <a:xfrm>
            <a:off x="1896212" y="3187750"/>
            <a:ext cx="24429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sp>
        <p:nvSpPr>
          <p:cNvPr id="155" name="Google Shape;155;p13"/>
          <p:cNvSpPr txBox="1">
            <a:spLocks noGrp="1"/>
          </p:cNvSpPr>
          <p:nvPr>
            <p:ph type="subTitle" idx="13"/>
          </p:nvPr>
        </p:nvSpPr>
        <p:spPr>
          <a:xfrm>
            <a:off x="5844388" y="1816150"/>
            <a:ext cx="24429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sp>
        <p:nvSpPr>
          <p:cNvPr id="156" name="Google Shape;156;p13"/>
          <p:cNvSpPr txBox="1">
            <a:spLocks noGrp="1"/>
          </p:cNvSpPr>
          <p:nvPr>
            <p:ph type="subTitle" idx="14"/>
          </p:nvPr>
        </p:nvSpPr>
        <p:spPr>
          <a:xfrm>
            <a:off x="5844388" y="2501950"/>
            <a:ext cx="24429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sp>
        <p:nvSpPr>
          <p:cNvPr id="157" name="Google Shape;157;p13"/>
          <p:cNvSpPr txBox="1">
            <a:spLocks noGrp="1"/>
          </p:cNvSpPr>
          <p:nvPr>
            <p:ph type="subTitle" idx="15"/>
          </p:nvPr>
        </p:nvSpPr>
        <p:spPr>
          <a:xfrm>
            <a:off x="5844388" y="3187750"/>
            <a:ext cx="2442900" cy="45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grpSp>
        <p:nvGrpSpPr>
          <p:cNvPr id="158" name="Google Shape;158;p13"/>
          <p:cNvGrpSpPr/>
          <p:nvPr/>
        </p:nvGrpSpPr>
        <p:grpSpPr>
          <a:xfrm flipH="1">
            <a:off x="133276" y="-76204"/>
            <a:ext cx="468649" cy="1988420"/>
            <a:chOff x="8522940" y="-76204"/>
            <a:chExt cx="468649" cy="1988420"/>
          </a:xfrm>
        </p:grpSpPr>
        <p:sp>
          <p:nvSpPr>
            <p:cNvPr id="159" name="Google Shape;159;p13"/>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3"/>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13"/>
          <p:cNvGrpSpPr/>
          <p:nvPr/>
        </p:nvGrpSpPr>
        <p:grpSpPr>
          <a:xfrm>
            <a:off x="8553626" y="2827528"/>
            <a:ext cx="514185" cy="2357412"/>
            <a:chOff x="9949864" y="937514"/>
            <a:chExt cx="514185" cy="2357412"/>
          </a:xfrm>
        </p:grpSpPr>
        <p:sp>
          <p:nvSpPr>
            <p:cNvPr id="166" name="Google Shape;166;p13"/>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3"/>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3"/>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3"/>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78"/>
        <p:cNvGrpSpPr/>
        <p:nvPr/>
      </p:nvGrpSpPr>
      <p:grpSpPr>
        <a:xfrm>
          <a:off x="0" y="0"/>
          <a:ext cx="0" cy="0"/>
          <a:chOff x="0" y="0"/>
          <a:chExt cx="0" cy="0"/>
        </a:xfrm>
      </p:grpSpPr>
      <p:pic>
        <p:nvPicPr>
          <p:cNvPr id="279" name="Google Shape;279;p21"/>
          <p:cNvPicPr preferRelativeResize="0"/>
          <p:nvPr/>
        </p:nvPicPr>
        <p:blipFill>
          <a:blip r:embed="rId2">
            <a:alphaModFix amt="20000"/>
          </a:blip>
          <a:stretch>
            <a:fillRect/>
          </a:stretch>
        </p:blipFill>
        <p:spPr>
          <a:xfrm>
            <a:off x="-137199" y="-141726"/>
            <a:ext cx="9418399" cy="5426951"/>
          </a:xfrm>
          <a:prstGeom prst="rect">
            <a:avLst/>
          </a:prstGeom>
          <a:noFill/>
          <a:ln>
            <a:noFill/>
          </a:ln>
        </p:spPr>
      </p:pic>
      <p:sp>
        <p:nvSpPr>
          <p:cNvPr id="280" name="Google Shape;280;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81" name="Google Shape;281;p21"/>
          <p:cNvSpPr txBox="1">
            <a:spLocks noGrp="1"/>
          </p:cNvSpPr>
          <p:nvPr>
            <p:ph type="subTitle" idx="1"/>
          </p:nvPr>
        </p:nvSpPr>
        <p:spPr>
          <a:xfrm>
            <a:off x="789477" y="2937954"/>
            <a:ext cx="2452200" cy="12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82" name="Google Shape;282;p21"/>
          <p:cNvSpPr txBox="1">
            <a:spLocks noGrp="1"/>
          </p:cNvSpPr>
          <p:nvPr>
            <p:ph type="subTitle" idx="2"/>
          </p:nvPr>
        </p:nvSpPr>
        <p:spPr>
          <a:xfrm>
            <a:off x="3345900" y="2937954"/>
            <a:ext cx="2452200" cy="12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83" name="Google Shape;283;p21"/>
          <p:cNvSpPr txBox="1">
            <a:spLocks noGrp="1"/>
          </p:cNvSpPr>
          <p:nvPr>
            <p:ph type="subTitle" idx="3"/>
          </p:nvPr>
        </p:nvSpPr>
        <p:spPr>
          <a:xfrm>
            <a:off x="5902323" y="2937956"/>
            <a:ext cx="2452200" cy="122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84" name="Google Shape;284;p21"/>
          <p:cNvSpPr txBox="1">
            <a:spLocks noGrp="1"/>
          </p:cNvSpPr>
          <p:nvPr>
            <p:ph type="subTitle" idx="4"/>
          </p:nvPr>
        </p:nvSpPr>
        <p:spPr>
          <a:xfrm>
            <a:off x="789477" y="2551350"/>
            <a:ext cx="2452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sp>
        <p:nvSpPr>
          <p:cNvPr id="285" name="Google Shape;285;p21"/>
          <p:cNvSpPr txBox="1">
            <a:spLocks noGrp="1"/>
          </p:cNvSpPr>
          <p:nvPr>
            <p:ph type="subTitle" idx="5"/>
          </p:nvPr>
        </p:nvSpPr>
        <p:spPr>
          <a:xfrm>
            <a:off x="3345900" y="2551350"/>
            <a:ext cx="2452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sp>
        <p:nvSpPr>
          <p:cNvPr id="286" name="Google Shape;286;p21"/>
          <p:cNvSpPr txBox="1">
            <a:spLocks noGrp="1"/>
          </p:cNvSpPr>
          <p:nvPr>
            <p:ph type="subTitle" idx="6"/>
          </p:nvPr>
        </p:nvSpPr>
        <p:spPr>
          <a:xfrm>
            <a:off x="5902323" y="2551350"/>
            <a:ext cx="2452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Ramabhadra"/>
              <a:buNone/>
              <a:defRPr sz="2000">
                <a:solidFill>
                  <a:schemeClr val="dk1"/>
                </a:solidFill>
                <a:latin typeface="Ramabhadra"/>
                <a:ea typeface="Ramabhadra"/>
                <a:cs typeface="Ramabhadra"/>
                <a:sym typeface="Ramabhadra"/>
              </a:defRPr>
            </a:lvl1pPr>
            <a:lvl2pPr lvl="1"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2pPr>
            <a:lvl3pPr lvl="2"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3pPr>
            <a:lvl4pPr lvl="3"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4pPr>
            <a:lvl5pPr lvl="4"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5pPr>
            <a:lvl6pPr lvl="5"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6pPr>
            <a:lvl7pPr lvl="6"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7pPr>
            <a:lvl8pPr lvl="7"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8pPr>
            <a:lvl9pPr lvl="8" algn="ctr" rtl="0">
              <a:lnSpc>
                <a:spcPct val="100000"/>
              </a:lnSpc>
              <a:spcBef>
                <a:spcPts val="0"/>
              </a:spcBef>
              <a:spcAft>
                <a:spcPts val="0"/>
              </a:spcAft>
              <a:buSzPts val="2400"/>
              <a:buFont typeface="Ramabhadra"/>
              <a:buNone/>
              <a:defRPr sz="2400" b="1">
                <a:latin typeface="Ramabhadra"/>
                <a:ea typeface="Ramabhadra"/>
                <a:cs typeface="Ramabhadra"/>
                <a:sym typeface="Ramabhadra"/>
              </a:defRPr>
            </a:lvl9pPr>
          </a:lstStyle>
          <a:p>
            <a:endParaRPr/>
          </a:p>
        </p:txBody>
      </p:sp>
      <p:grpSp>
        <p:nvGrpSpPr>
          <p:cNvPr id="287" name="Google Shape;287;p21"/>
          <p:cNvGrpSpPr/>
          <p:nvPr/>
        </p:nvGrpSpPr>
        <p:grpSpPr>
          <a:xfrm>
            <a:off x="8542075" y="-76204"/>
            <a:ext cx="468649" cy="1988420"/>
            <a:chOff x="8522940" y="-76204"/>
            <a:chExt cx="468649" cy="1988420"/>
          </a:xfrm>
        </p:grpSpPr>
        <p:sp>
          <p:nvSpPr>
            <p:cNvPr id="288" name="Google Shape;288;p21"/>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1"/>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1"/>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1"/>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1"/>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1"/>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21"/>
          <p:cNvGrpSpPr/>
          <p:nvPr/>
        </p:nvGrpSpPr>
        <p:grpSpPr>
          <a:xfrm>
            <a:off x="90001" y="2834664"/>
            <a:ext cx="514185" cy="2357412"/>
            <a:chOff x="9949864" y="937514"/>
            <a:chExt cx="514185" cy="2357412"/>
          </a:xfrm>
        </p:grpSpPr>
        <p:sp>
          <p:nvSpPr>
            <p:cNvPr id="295" name="Google Shape;295;p21"/>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1"/>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1"/>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1"/>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1"/>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1"/>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74"/>
        <p:cNvGrpSpPr/>
        <p:nvPr/>
      </p:nvGrpSpPr>
      <p:grpSpPr>
        <a:xfrm>
          <a:off x="0" y="0"/>
          <a:ext cx="0" cy="0"/>
          <a:chOff x="0" y="0"/>
          <a:chExt cx="0" cy="0"/>
        </a:xfrm>
      </p:grpSpPr>
      <p:pic>
        <p:nvPicPr>
          <p:cNvPr id="375" name="Google Shape;375;p25"/>
          <p:cNvPicPr preferRelativeResize="0"/>
          <p:nvPr/>
        </p:nvPicPr>
        <p:blipFill>
          <a:blip r:embed="rId2">
            <a:alphaModFix amt="20000"/>
          </a:blip>
          <a:stretch>
            <a:fillRect/>
          </a:stretch>
        </p:blipFill>
        <p:spPr>
          <a:xfrm>
            <a:off x="-137200" y="-141725"/>
            <a:ext cx="9418399" cy="5426951"/>
          </a:xfrm>
          <a:prstGeom prst="rect">
            <a:avLst/>
          </a:prstGeom>
          <a:noFill/>
          <a:ln>
            <a:noFill/>
          </a:ln>
        </p:spPr>
      </p:pic>
      <p:grpSp>
        <p:nvGrpSpPr>
          <p:cNvPr id="376" name="Google Shape;376;p25"/>
          <p:cNvGrpSpPr/>
          <p:nvPr/>
        </p:nvGrpSpPr>
        <p:grpSpPr>
          <a:xfrm rot="10800000">
            <a:off x="68104" y="2909654"/>
            <a:ext cx="631121" cy="2409313"/>
            <a:chOff x="8390957" y="-350940"/>
            <a:chExt cx="631121" cy="2409313"/>
          </a:xfrm>
        </p:grpSpPr>
        <p:sp>
          <p:nvSpPr>
            <p:cNvPr id="377" name="Google Shape;377;p25"/>
            <p:cNvSpPr/>
            <p:nvPr/>
          </p:nvSpPr>
          <p:spPr>
            <a:xfrm>
              <a:off x="8488192" y="1951504"/>
              <a:ext cx="107779" cy="106869"/>
            </a:xfrm>
            <a:custGeom>
              <a:avLst/>
              <a:gdLst/>
              <a:ahLst/>
              <a:cxnLst/>
              <a:rect l="l" t="t" r="r" b="b"/>
              <a:pathLst>
                <a:path w="3436" h="3407" extrusionOk="0">
                  <a:moveTo>
                    <a:pt x="1679" y="1"/>
                  </a:moveTo>
                  <a:cubicBezTo>
                    <a:pt x="733" y="1"/>
                    <a:pt x="1" y="779"/>
                    <a:pt x="1" y="1704"/>
                  </a:cubicBezTo>
                  <a:cubicBezTo>
                    <a:pt x="1" y="2646"/>
                    <a:pt x="761" y="3406"/>
                    <a:pt x="1734" y="3406"/>
                  </a:cubicBezTo>
                  <a:cubicBezTo>
                    <a:pt x="2676" y="3406"/>
                    <a:pt x="3436" y="2646"/>
                    <a:pt x="3436" y="1704"/>
                  </a:cubicBezTo>
                  <a:cubicBezTo>
                    <a:pt x="3436" y="762"/>
                    <a:pt x="2676" y="2"/>
                    <a:pt x="1734" y="2"/>
                  </a:cubicBezTo>
                  <a:cubicBezTo>
                    <a:pt x="1715" y="1"/>
                    <a:pt x="1697" y="1"/>
                    <a:pt x="1679"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5"/>
            <p:cNvSpPr/>
            <p:nvPr/>
          </p:nvSpPr>
          <p:spPr>
            <a:xfrm>
              <a:off x="8390957" y="-350940"/>
              <a:ext cx="151630" cy="2285436"/>
            </a:xfrm>
            <a:custGeom>
              <a:avLst/>
              <a:gdLst/>
              <a:ahLst/>
              <a:cxnLst/>
              <a:rect l="l" t="t" r="r" b="b"/>
              <a:pathLst>
                <a:path w="4834" h="72860" fill="none" extrusionOk="0">
                  <a:moveTo>
                    <a:pt x="1" y="1"/>
                  </a:moveTo>
                  <a:lnTo>
                    <a:pt x="1" y="23861"/>
                  </a:lnTo>
                  <a:lnTo>
                    <a:pt x="4834" y="28694"/>
                  </a:lnTo>
                  <a:lnTo>
                    <a:pt x="4834" y="72859"/>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8686379" y="-350940"/>
              <a:ext cx="134472" cy="1723864"/>
            </a:xfrm>
            <a:custGeom>
              <a:avLst/>
              <a:gdLst/>
              <a:ahLst/>
              <a:cxnLst/>
              <a:rect l="l" t="t" r="r" b="b"/>
              <a:pathLst>
                <a:path w="4287" h="54957" fill="none" extrusionOk="0">
                  <a:moveTo>
                    <a:pt x="4287" y="1"/>
                  </a:moveTo>
                  <a:lnTo>
                    <a:pt x="4287" y="17235"/>
                  </a:lnTo>
                  <a:lnTo>
                    <a:pt x="1" y="21521"/>
                  </a:lnTo>
                  <a:lnTo>
                    <a:pt x="1" y="54956"/>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5"/>
            <p:cNvSpPr/>
            <p:nvPr/>
          </p:nvSpPr>
          <p:spPr>
            <a:xfrm>
              <a:off x="8871388" y="-350940"/>
              <a:ext cx="150689" cy="2053756"/>
            </a:xfrm>
            <a:custGeom>
              <a:avLst/>
              <a:gdLst/>
              <a:ahLst/>
              <a:cxnLst/>
              <a:rect l="l" t="t" r="r" b="b"/>
              <a:pathLst>
                <a:path w="4804" h="65474" fill="none" extrusionOk="0">
                  <a:moveTo>
                    <a:pt x="4803" y="1"/>
                  </a:moveTo>
                  <a:lnTo>
                    <a:pt x="4803" y="19515"/>
                  </a:lnTo>
                  <a:lnTo>
                    <a:pt x="1" y="24257"/>
                  </a:lnTo>
                  <a:lnTo>
                    <a:pt x="1" y="65473"/>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5"/>
            <p:cNvSpPr/>
            <p:nvPr/>
          </p:nvSpPr>
          <p:spPr>
            <a:xfrm>
              <a:off x="8632994" y="1316546"/>
              <a:ext cx="106838" cy="107779"/>
            </a:xfrm>
            <a:custGeom>
              <a:avLst/>
              <a:gdLst/>
              <a:ahLst/>
              <a:cxnLst/>
              <a:rect l="l" t="t" r="r" b="b"/>
              <a:pathLst>
                <a:path w="3406" h="3436" extrusionOk="0">
                  <a:moveTo>
                    <a:pt x="1703" y="1"/>
                  </a:moveTo>
                  <a:cubicBezTo>
                    <a:pt x="761" y="1"/>
                    <a:pt x="1" y="761"/>
                    <a:pt x="1" y="1703"/>
                  </a:cubicBezTo>
                  <a:cubicBezTo>
                    <a:pt x="1" y="2676"/>
                    <a:pt x="761" y="3436"/>
                    <a:pt x="1703" y="3436"/>
                  </a:cubicBezTo>
                  <a:cubicBezTo>
                    <a:pt x="2645" y="3436"/>
                    <a:pt x="3405" y="2676"/>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8818003" y="1646424"/>
              <a:ext cx="107779" cy="107779"/>
            </a:xfrm>
            <a:custGeom>
              <a:avLst/>
              <a:gdLst/>
              <a:ahLst/>
              <a:cxnLst/>
              <a:rect l="l" t="t" r="r" b="b"/>
              <a:pathLst>
                <a:path w="3436" h="3436" extrusionOk="0">
                  <a:moveTo>
                    <a:pt x="1703" y="1"/>
                  </a:moveTo>
                  <a:cubicBezTo>
                    <a:pt x="760" y="1"/>
                    <a:pt x="0" y="761"/>
                    <a:pt x="0" y="1733"/>
                  </a:cubicBezTo>
                  <a:cubicBezTo>
                    <a:pt x="0" y="2676"/>
                    <a:pt x="760" y="3435"/>
                    <a:pt x="1703" y="3435"/>
                  </a:cubicBezTo>
                  <a:cubicBezTo>
                    <a:pt x="2675" y="3435"/>
                    <a:pt x="3435" y="2676"/>
                    <a:pt x="3435" y="1733"/>
                  </a:cubicBezTo>
                  <a:cubicBezTo>
                    <a:pt x="3435" y="761"/>
                    <a:pt x="267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25"/>
          <p:cNvGrpSpPr/>
          <p:nvPr/>
        </p:nvGrpSpPr>
        <p:grpSpPr>
          <a:xfrm rot="10800000">
            <a:off x="8542073" y="-175467"/>
            <a:ext cx="470059" cy="1930684"/>
            <a:chOff x="152412" y="3212810"/>
            <a:chExt cx="470059" cy="1930684"/>
          </a:xfrm>
        </p:grpSpPr>
        <p:sp>
          <p:nvSpPr>
            <p:cNvPr id="384" name="Google Shape;384;p25"/>
            <p:cNvSpPr/>
            <p:nvPr/>
          </p:nvSpPr>
          <p:spPr>
            <a:xfrm rot="10800000">
              <a:off x="462247" y="3527378"/>
              <a:ext cx="160225" cy="1616116"/>
            </a:xfrm>
            <a:custGeom>
              <a:avLst/>
              <a:gdLst/>
              <a:ahLst/>
              <a:cxnLst/>
              <a:rect l="l" t="t" r="r" b="b"/>
              <a:pathLst>
                <a:path w="5108" h="51522" fill="none" extrusionOk="0">
                  <a:moveTo>
                    <a:pt x="1" y="1"/>
                  </a:moveTo>
                  <a:lnTo>
                    <a:pt x="1" y="23861"/>
                  </a:lnTo>
                  <a:lnTo>
                    <a:pt x="5107" y="28968"/>
                  </a:lnTo>
                  <a:lnTo>
                    <a:pt x="5107" y="5152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rot="10800000">
              <a:off x="360247" y="4464690"/>
              <a:ext cx="93475" cy="670292"/>
            </a:xfrm>
            <a:custGeom>
              <a:avLst/>
              <a:gdLst/>
              <a:ahLst/>
              <a:cxnLst/>
              <a:rect l="l" t="t" r="r" b="b"/>
              <a:pathLst>
                <a:path w="2980" h="21369" fill="none" extrusionOk="0">
                  <a:moveTo>
                    <a:pt x="2980" y="1"/>
                  </a:moveTo>
                  <a:lnTo>
                    <a:pt x="2980" y="10974"/>
                  </a:lnTo>
                  <a:lnTo>
                    <a:pt x="1" y="13952"/>
                  </a:lnTo>
                  <a:lnTo>
                    <a:pt x="1" y="21369"/>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rot="10800000">
              <a:off x="152412" y="3263263"/>
              <a:ext cx="149717" cy="1880231"/>
            </a:xfrm>
            <a:custGeom>
              <a:avLst/>
              <a:gdLst/>
              <a:ahLst/>
              <a:cxnLst/>
              <a:rect l="l" t="t" r="r" b="b"/>
              <a:pathLst>
                <a:path w="4773" h="59942" fill="none" extrusionOk="0">
                  <a:moveTo>
                    <a:pt x="4773" y="1"/>
                  </a:moveTo>
                  <a:lnTo>
                    <a:pt x="4773" y="15898"/>
                  </a:lnTo>
                  <a:lnTo>
                    <a:pt x="1" y="20670"/>
                  </a:lnTo>
                  <a:lnTo>
                    <a:pt x="1" y="59941"/>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5"/>
            <p:cNvSpPr/>
            <p:nvPr/>
          </p:nvSpPr>
          <p:spPr>
            <a:xfrm rot="10800000">
              <a:off x="409805" y="3475972"/>
              <a:ext cx="106838" cy="106806"/>
            </a:xfrm>
            <a:custGeom>
              <a:avLst/>
              <a:gdLst/>
              <a:ahLst/>
              <a:cxnLst/>
              <a:rect l="l" t="t" r="r" b="b"/>
              <a:pathLst>
                <a:path w="3406" h="3405" extrusionOk="0">
                  <a:moveTo>
                    <a:pt x="1703" y="1"/>
                  </a:moveTo>
                  <a:cubicBezTo>
                    <a:pt x="761" y="1"/>
                    <a:pt x="1" y="760"/>
                    <a:pt x="1" y="1703"/>
                  </a:cubicBezTo>
                  <a:cubicBezTo>
                    <a:pt x="1" y="2645"/>
                    <a:pt x="761" y="3405"/>
                    <a:pt x="1703" y="3405"/>
                  </a:cubicBezTo>
                  <a:cubicBezTo>
                    <a:pt x="2645" y="3405"/>
                    <a:pt x="3405" y="2645"/>
                    <a:pt x="3405" y="170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5"/>
            <p:cNvSpPr/>
            <p:nvPr/>
          </p:nvSpPr>
          <p:spPr>
            <a:xfrm rot="10800000">
              <a:off x="400269" y="4414184"/>
              <a:ext cx="106838" cy="106806"/>
            </a:xfrm>
            <a:custGeom>
              <a:avLst/>
              <a:gdLst/>
              <a:ahLst/>
              <a:cxnLst/>
              <a:rect l="l" t="t" r="r" b="b"/>
              <a:pathLst>
                <a:path w="3406" h="3405"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5"/>
            <p:cNvSpPr/>
            <p:nvPr/>
          </p:nvSpPr>
          <p:spPr>
            <a:xfrm rot="10800000">
              <a:off x="248708" y="3212810"/>
              <a:ext cx="106806" cy="106838"/>
            </a:xfrm>
            <a:custGeom>
              <a:avLst/>
              <a:gdLst/>
              <a:ahLst/>
              <a:cxnLst/>
              <a:rect l="l" t="t" r="r" b="b"/>
              <a:pathLst>
                <a:path w="3405" h="3406" extrusionOk="0">
                  <a:moveTo>
                    <a:pt x="1703" y="1"/>
                  </a:moveTo>
                  <a:cubicBezTo>
                    <a:pt x="761" y="1"/>
                    <a:pt x="1" y="761"/>
                    <a:pt x="1" y="1703"/>
                  </a:cubicBezTo>
                  <a:cubicBezTo>
                    <a:pt x="1" y="2645"/>
                    <a:pt x="761" y="3405"/>
                    <a:pt x="1703" y="3405"/>
                  </a:cubicBezTo>
                  <a:cubicBezTo>
                    <a:pt x="2645" y="3405"/>
                    <a:pt x="3405" y="2645"/>
                    <a:pt x="3405" y="1703"/>
                  </a:cubicBezTo>
                  <a:cubicBezTo>
                    <a:pt x="3405" y="761"/>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90"/>
        <p:cNvGrpSpPr/>
        <p:nvPr/>
      </p:nvGrpSpPr>
      <p:grpSpPr>
        <a:xfrm>
          <a:off x="0" y="0"/>
          <a:ext cx="0" cy="0"/>
          <a:chOff x="0" y="0"/>
          <a:chExt cx="0" cy="0"/>
        </a:xfrm>
      </p:grpSpPr>
      <p:pic>
        <p:nvPicPr>
          <p:cNvPr id="391" name="Google Shape;391;p26"/>
          <p:cNvPicPr preferRelativeResize="0"/>
          <p:nvPr/>
        </p:nvPicPr>
        <p:blipFill>
          <a:blip r:embed="rId2">
            <a:alphaModFix amt="20000"/>
          </a:blip>
          <a:stretch>
            <a:fillRect/>
          </a:stretch>
        </p:blipFill>
        <p:spPr>
          <a:xfrm>
            <a:off x="-137200" y="-141725"/>
            <a:ext cx="9418399" cy="5426951"/>
          </a:xfrm>
          <a:prstGeom prst="rect">
            <a:avLst/>
          </a:prstGeom>
          <a:noFill/>
          <a:ln>
            <a:noFill/>
          </a:ln>
        </p:spPr>
      </p:pic>
      <p:grpSp>
        <p:nvGrpSpPr>
          <p:cNvPr id="392" name="Google Shape;392;p26"/>
          <p:cNvGrpSpPr/>
          <p:nvPr/>
        </p:nvGrpSpPr>
        <p:grpSpPr>
          <a:xfrm flipH="1">
            <a:off x="133276" y="-76204"/>
            <a:ext cx="468649" cy="1988420"/>
            <a:chOff x="8522940" y="-76204"/>
            <a:chExt cx="468649" cy="1988420"/>
          </a:xfrm>
        </p:grpSpPr>
        <p:sp>
          <p:nvSpPr>
            <p:cNvPr id="393" name="Google Shape;393;p26"/>
            <p:cNvSpPr/>
            <p:nvPr/>
          </p:nvSpPr>
          <p:spPr>
            <a:xfrm rot="10800000">
              <a:off x="8779080" y="1543158"/>
              <a:ext cx="106270" cy="107206"/>
            </a:xfrm>
            <a:custGeom>
              <a:avLst/>
              <a:gdLst/>
              <a:ahLst/>
              <a:cxnLst/>
              <a:rect l="l" t="t" r="r" b="b"/>
              <a:pathLst>
                <a:path w="3405" h="3435" extrusionOk="0">
                  <a:moveTo>
                    <a:pt x="1703" y="0"/>
                  </a:moveTo>
                  <a:cubicBezTo>
                    <a:pt x="760" y="0"/>
                    <a:pt x="0" y="760"/>
                    <a:pt x="0" y="1702"/>
                  </a:cubicBezTo>
                  <a:cubicBezTo>
                    <a:pt x="0" y="2645"/>
                    <a:pt x="760"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6"/>
            <p:cNvSpPr/>
            <p:nvPr/>
          </p:nvSpPr>
          <p:spPr>
            <a:xfrm rot="10800000">
              <a:off x="8832200" y="-9789"/>
              <a:ext cx="159389" cy="1608938"/>
            </a:xfrm>
            <a:custGeom>
              <a:avLst/>
              <a:gdLst/>
              <a:ahLst/>
              <a:cxnLst/>
              <a:rect l="l" t="t" r="r" b="b"/>
              <a:pathLst>
                <a:path w="5107" h="51552" fill="none" extrusionOk="0">
                  <a:moveTo>
                    <a:pt x="0" y="51551"/>
                  </a:moveTo>
                  <a:lnTo>
                    <a:pt x="0" y="27660"/>
                  </a:lnTo>
                  <a:lnTo>
                    <a:pt x="5107" y="22554"/>
                  </a:lnTo>
                  <a:lnTo>
                    <a:pt x="5107"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6"/>
            <p:cNvSpPr/>
            <p:nvPr/>
          </p:nvSpPr>
          <p:spPr>
            <a:xfrm rot="10800000">
              <a:off x="8730705" y="-76204"/>
              <a:ext cx="92975" cy="665990"/>
            </a:xfrm>
            <a:custGeom>
              <a:avLst/>
              <a:gdLst/>
              <a:ahLst/>
              <a:cxnLst/>
              <a:rect l="l" t="t" r="r" b="b"/>
              <a:pathLst>
                <a:path w="2979" h="21339" fill="none" extrusionOk="0">
                  <a:moveTo>
                    <a:pt x="2979" y="21338"/>
                  </a:moveTo>
                  <a:lnTo>
                    <a:pt x="2979" y="10365"/>
                  </a:lnTo>
                  <a:lnTo>
                    <a:pt x="0" y="7386"/>
                  </a:ln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6"/>
            <p:cNvSpPr/>
            <p:nvPr/>
          </p:nvSpPr>
          <p:spPr>
            <a:xfrm rot="10800000">
              <a:off x="8769592" y="534732"/>
              <a:ext cx="106270" cy="106270"/>
            </a:xfrm>
            <a:custGeom>
              <a:avLst/>
              <a:gdLst/>
              <a:ahLst/>
              <a:cxnLst/>
              <a:rect l="l" t="t" r="r" b="b"/>
              <a:pathLst>
                <a:path w="3405" h="3405" extrusionOk="0">
                  <a:moveTo>
                    <a:pt x="1703" y="0"/>
                  </a:moveTo>
                  <a:cubicBezTo>
                    <a:pt x="760" y="0"/>
                    <a:pt x="0" y="760"/>
                    <a:pt x="0" y="1702"/>
                  </a:cubicBezTo>
                  <a:cubicBezTo>
                    <a:pt x="0" y="2644"/>
                    <a:pt x="760" y="3404"/>
                    <a:pt x="1703" y="3404"/>
                  </a:cubicBezTo>
                  <a:cubicBezTo>
                    <a:pt x="2614" y="3404"/>
                    <a:pt x="3405" y="2644"/>
                    <a:pt x="3405" y="1702"/>
                  </a:cubicBezTo>
                  <a:cubicBezTo>
                    <a:pt x="3405" y="760"/>
                    <a:pt x="2645" y="0"/>
                    <a:pt x="170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6"/>
            <p:cNvSpPr/>
            <p:nvPr/>
          </p:nvSpPr>
          <p:spPr>
            <a:xfrm rot="10800000">
              <a:off x="8522940" y="-9789"/>
              <a:ext cx="148965" cy="1870759"/>
            </a:xfrm>
            <a:custGeom>
              <a:avLst/>
              <a:gdLst/>
              <a:ahLst/>
              <a:cxnLst/>
              <a:rect l="l" t="t" r="r" b="b"/>
              <a:pathLst>
                <a:path w="4773" h="59941" fill="none" extrusionOk="0">
                  <a:moveTo>
                    <a:pt x="4773" y="59940"/>
                  </a:moveTo>
                  <a:lnTo>
                    <a:pt x="4773" y="44013"/>
                  </a:lnTo>
                  <a:lnTo>
                    <a:pt x="1" y="3924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6"/>
            <p:cNvSpPr/>
            <p:nvPr/>
          </p:nvSpPr>
          <p:spPr>
            <a:xfrm rot="10800000">
              <a:off x="8618755" y="1805915"/>
              <a:ext cx="107238" cy="106301"/>
            </a:xfrm>
            <a:custGeom>
              <a:avLst/>
              <a:gdLst/>
              <a:ahLst/>
              <a:cxnLst/>
              <a:rect l="l" t="t" r="r" b="b"/>
              <a:pathLst>
                <a:path w="3436" h="3406" extrusionOk="0">
                  <a:moveTo>
                    <a:pt x="1734" y="1"/>
                  </a:moveTo>
                  <a:cubicBezTo>
                    <a:pt x="761" y="1"/>
                    <a:pt x="1" y="761"/>
                    <a:pt x="1" y="1703"/>
                  </a:cubicBezTo>
                  <a:cubicBezTo>
                    <a:pt x="1" y="2645"/>
                    <a:pt x="761" y="3405"/>
                    <a:pt x="1734" y="3405"/>
                  </a:cubicBezTo>
                  <a:cubicBezTo>
                    <a:pt x="2676" y="3405"/>
                    <a:pt x="3436" y="2645"/>
                    <a:pt x="3436" y="1703"/>
                  </a:cubicBezTo>
                  <a:cubicBezTo>
                    <a:pt x="3436" y="761"/>
                    <a:pt x="2676" y="1"/>
                    <a:pt x="1734"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26"/>
          <p:cNvGrpSpPr/>
          <p:nvPr/>
        </p:nvGrpSpPr>
        <p:grpSpPr>
          <a:xfrm>
            <a:off x="8553626" y="2827528"/>
            <a:ext cx="514185" cy="2357412"/>
            <a:chOff x="9949864" y="937514"/>
            <a:chExt cx="514185" cy="2357412"/>
          </a:xfrm>
        </p:grpSpPr>
        <p:sp>
          <p:nvSpPr>
            <p:cNvPr id="400" name="Google Shape;400;p26"/>
            <p:cNvSpPr/>
            <p:nvPr/>
          </p:nvSpPr>
          <p:spPr>
            <a:xfrm>
              <a:off x="9949864" y="1020997"/>
              <a:ext cx="150869" cy="2273929"/>
            </a:xfrm>
            <a:custGeom>
              <a:avLst/>
              <a:gdLst/>
              <a:ahLst/>
              <a:cxnLst/>
              <a:rect l="l" t="t" r="r" b="b"/>
              <a:pathLst>
                <a:path w="4834" h="72859" fill="none" extrusionOk="0">
                  <a:moveTo>
                    <a:pt x="0" y="72858"/>
                  </a:moveTo>
                  <a:lnTo>
                    <a:pt x="0" y="48967"/>
                  </a:lnTo>
                  <a:lnTo>
                    <a:pt x="4833" y="44135"/>
                  </a:lnTo>
                  <a:lnTo>
                    <a:pt x="4833"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6"/>
            <p:cNvSpPr/>
            <p:nvPr/>
          </p:nvSpPr>
          <p:spPr>
            <a:xfrm>
              <a:off x="10329315" y="1685988"/>
              <a:ext cx="134734" cy="1608938"/>
            </a:xfrm>
            <a:custGeom>
              <a:avLst/>
              <a:gdLst/>
              <a:ahLst/>
              <a:cxnLst/>
              <a:rect l="l" t="t" r="r" b="b"/>
              <a:pathLst>
                <a:path w="4317" h="51552" fill="none" extrusionOk="0">
                  <a:moveTo>
                    <a:pt x="4317" y="51551"/>
                  </a:moveTo>
                  <a:lnTo>
                    <a:pt x="4317" y="34317"/>
                  </a:lnTo>
                  <a:lnTo>
                    <a:pt x="1" y="30001"/>
                  </a:lnTo>
                  <a:lnTo>
                    <a:pt x="1" y="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6"/>
            <p:cNvSpPr/>
            <p:nvPr/>
          </p:nvSpPr>
          <p:spPr>
            <a:xfrm>
              <a:off x="10276195" y="1634773"/>
              <a:ext cx="106270" cy="107206"/>
            </a:xfrm>
            <a:custGeom>
              <a:avLst/>
              <a:gdLst/>
              <a:ahLst/>
              <a:cxnLst/>
              <a:rect l="l" t="t" r="r" b="b"/>
              <a:pathLst>
                <a:path w="3405" h="3435" extrusionOk="0">
                  <a:moveTo>
                    <a:pt x="1703" y="0"/>
                  </a:moveTo>
                  <a:cubicBezTo>
                    <a:pt x="761" y="0"/>
                    <a:pt x="1" y="760"/>
                    <a:pt x="1" y="1702"/>
                  </a:cubicBezTo>
                  <a:cubicBezTo>
                    <a:pt x="1" y="2645"/>
                    <a:pt x="761" y="3435"/>
                    <a:pt x="1703" y="3435"/>
                  </a:cubicBezTo>
                  <a:cubicBezTo>
                    <a:pt x="2645" y="3435"/>
                    <a:pt x="3405" y="2645"/>
                    <a:pt x="3405" y="1702"/>
                  </a:cubicBezTo>
                  <a:cubicBezTo>
                    <a:pt x="3405" y="760"/>
                    <a:pt x="2645" y="0"/>
                    <a:pt x="170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10047379" y="937514"/>
              <a:ext cx="106301" cy="107238"/>
            </a:xfrm>
            <a:custGeom>
              <a:avLst/>
              <a:gdLst/>
              <a:ahLst/>
              <a:cxnLst/>
              <a:rect l="l" t="t" r="r" b="b"/>
              <a:pathLst>
                <a:path w="3406" h="3436" extrusionOk="0">
                  <a:moveTo>
                    <a:pt x="1703" y="1"/>
                  </a:moveTo>
                  <a:cubicBezTo>
                    <a:pt x="761" y="1"/>
                    <a:pt x="1" y="760"/>
                    <a:pt x="1" y="1733"/>
                  </a:cubicBezTo>
                  <a:cubicBezTo>
                    <a:pt x="1" y="2675"/>
                    <a:pt x="761" y="3435"/>
                    <a:pt x="1703" y="3435"/>
                  </a:cubicBezTo>
                  <a:cubicBezTo>
                    <a:pt x="2645" y="3435"/>
                    <a:pt x="3405" y="2675"/>
                    <a:pt x="3405" y="1733"/>
                  </a:cubicBezTo>
                  <a:cubicBezTo>
                    <a:pt x="3405" y="760"/>
                    <a:pt x="2645" y="1"/>
                    <a:pt x="170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6"/>
            <p:cNvSpPr/>
            <p:nvPr/>
          </p:nvSpPr>
          <p:spPr>
            <a:xfrm>
              <a:off x="10148141" y="2858517"/>
              <a:ext cx="31" cy="388970"/>
            </a:xfrm>
            <a:custGeom>
              <a:avLst/>
              <a:gdLst/>
              <a:ahLst/>
              <a:cxnLst/>
              <a:rect l="l" t="t" r="r" b="b"/>
              <a:pathLst>
                <a:path w="1" h="12463" fill="none" extrusionOk="0">
                  <a:moveTo>
                    <a:pt x="0" y="12463"/>
                  </a:moveTo>
                  <a:lnTo>
                    <a:pt x="0" y="0"/>
                  </a:lnTo>
                </a:path>
              </a:pathLst>
            </a:custGeom>
            <a:solidFill>
              <a:schemeClr val="lt2"/>
            </a:solidFill>
            <a:ln w="19000"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6"/>
            <p:cNvSpPr/>
            <p:nvPr/>
          </p:nvSpPr>
          <p:spPr>
            <a:xfrm>
              <a:off x="10095021" y="2809174"/>
              <a:ext cx="106270" cy="106301"/>
            </a:xfrm>
            <a:custGeom>
              <a:avLst/>
              <a:gdLst/>
              <a:ahLst/>
              <a:cxnLst/>
              <a:rect l="l" t="t" r="r" b="b"/>
              <a:pathLst>
                <a:path w="3405" h="3406" extrusionOk="0">
                  <a:moveTo>
                    <a:pt x="1702" y="1"/>
                  </a:moveTo>
                  <a:cubicBezTo>
                    <a:pt x="760" y="1"/>
                    <a:pt x="0" y="761"/>
                    <a:pt x="0" y="1703"/>
                  </a:cubicBezTo>
                  <a:cubicBezTo>
                    <a:pt x="0" y="2645"/>
                    <a:pt x="760" y="3405"/>
                    <a:pt x="1702" y="3405"/>
                  </a:cubicBezTo>
                  <a:cubicBezTo>
                    <a:pt x="2644" y="3405"/>
                    <a:pt x="3404" y="2645"/>
                    <a:pt x="3404" y="1703"/>
                  </a:cubicBezTo>
                  <a:cubicBezTo>
                    <a:pt x="3404" y="761"/>
                    <a:pt x="2644" y="1"/>
                    <a:pt x="1702"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5" Type="http://schemas.openxmlformats.org/officeDocument/2006/relationships/slideLayout" Target="../slideLayouts/slideLayout5.xml" /><Relationship Id="rId10" Type="http://schemas.openxmlformats.org/officeDocument/2006/relationships/theme" Target="../theme/theme1.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1pPr>
            <a:lvl2pPr lvl="1"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2pPr>
            <a:lvl3pPr lvl="2"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3pPr>
            <a:lvl4pPr lvl="3"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4pPr>
            <a:lvl5pPr lvl="4"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5pPr>
            <a:lvl6pPr lvl="5"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6pPr>
            <a:lvl7pPr lvl="6"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7pPr>
            <a:lvl8pPr lvl="7"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8pPr>
            <a:lvl9pPr lvl="8" rtl="0">
              <a:spcBef>
                <a:spcPts val="0"/>
              </a:spcBef>
              <a:spcAft>
                <a:spcPts val="0"/>
              </a:spcAft>
              <a:buClr>
                <a:schemeClr val="dk1"/>
              </a:buClr>
              <a:buSzPts val="3000"/>
              <a:buFont typeface="Ramabhadra"/>
              <a:buNone/>
              <a:defRPr sz="3000">
                <a:solidFill>
                  <a:schemeClr val="dk1"/>
                </a:solidFill>
                <a:latin typeface="Ramabhadra"/>
                <a:ea typeface="Ramabhadra"/>
                <a:cs typeface="Ramabhadra"/>
                <a:sym typeface="Ramabhadr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1pPr>
            <a:lvl2pPr marL="914400" lvl="1"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2pPr>
            <a:lvl3pPr marL="1371600" lvl="2"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3pPr>
            <a:lvl4pPr marL="1828800" lvl="3"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4pPr>
            <a:lvl5pPr marL="2286000" lvl="4"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5pPr>
            <a:lvl6pPr marL="2743200" lvl="5"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6pPr>
            <a:lvl7pPr marL="3200400" lvl="6"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7pPr>
            <a:lvl8pPr marL="3657600" lvl="7" indent="-304800">
              <a:lnSpc>
                <a:spcPct val="100000"/>
              </a:lnSpc>
              <a:spcBef>
                <a:spcPts val="1600"/>
              </a:spcBef>
              <a:spcAft>
                <a:spcPts val="0"/>
              </a:spcAft>
              <a:buClr>
                <a:schemeClr val="dk1"/>
              </a:buClr>
              <a:buSzPts val="1200"/>
              <a:buFont typeface="Asap"/>
              <a:buChar char="○"/>
              <a:defRPr sz="1200">
                <a:solidFill>
                  <a:schemeClr val="dk1"/>
                </a:solidFill>
                <a:latin typeface="Asap"/>
                <a:ea typeface="Asap"/>
                <a:cs typeface="Asap"/>
                <a:sym typeface="Asap"/>
              </a:defRPr>
            </a:lvl8pPr>
            <a:lvl9pPr marL="4114800" lvl="8" indent="-304800">
              <a:lnSpc>
                <a:spcPct val="100000"/>
              </a:lnSpc>
              <a:spcBef>
                <a:spcPts val="1600"/>
              </a:spcBef>
              <a:spcAft>
                <a:spcPts val="1600"/>
              </a:spcAft>
              <a:buClr>
                <a:schemeClr val="dk1"/>
              </a:buClr>
              <a:buSzPts val="1200"/>
              <a:buFont typeface="Asap"/>
              <a:buChar char="■"/>
              <a:defRPr sz="1200">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51" r:id="rId1"/>
    <p:sldLayoutId id="2147483653" r:id="rId2"/>
    <p:sldLayoutId id="2147483654" r:id="rId3"/>
    <p:sldLayoutId id="2147483655" r:id="rId4"/>
    <p:sldLayoutId id="2147483658" r:id="rId5"/>
    <p:sldLayoutId id="2147483659" r:id="rId6"/>
    <p:sldLayoutId id="2147483667" r:id="rId7"/>
    <p:sldLayoutId id="2147483671" r:id="rId8"/>
    <p:sldLayoutId id="2147483672"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image" Target="../media/image5.jpeg" /><Relationship Id="rId1" Type="http://schemas.openxmlformats.org/officeDocument/2006/relationships/slideLayout" Target="../slideLayouts/slideLayout5.xml" /><Relationship Id="rId4" Type="http://schemas.openxmlformats.org/officeDocument/2006/relationships/image" Target="../media/image7.svg"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image" Target="../media/image12.jpeg" /><Relationship Id="rId1" Type="http://schemas.openxmlformats.org/officeDocument/2006/relationships/slideLayout" Target="../slideLayouts/slideLayout5.xml" /><Relationship Id="rId4" Type="http://schemas.openxmlformats.org/officeDocument/2006/relationships/image" Target="../media/image13.svg" /></Relationships>
</file>

<file path=ppt/slides/_rels/slide2.xml.rels><?xml version="1.0" encoding="UTF-8" standalone="yes"?>
<Relationships xmlns="http://schemas.openxmlformats.org/package/2006/relationships"><Relationship Id="rId3" Type="http://schemas.openxmlformats.org/officeDocument/2006/relationships/image" Target="../media/image8.jpeg" /><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6.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3.xml"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7.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144000" cy="51435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4570" r="-14074" b="-40660"/>
            </a:stretch>
          </a:blipFill>
        </p:spPr>
        <p:txBody>
          <a:bodyPr/>
          <a:lstStyle/>
          <a:p>
            <a:endParaRPr lang="en-IN" sz="700"/>
          </a:p>
        </p:txBody>
      </p:sp>
      <p:sp>
        <p:nvSpPr>
          <p:cNvPr id="3" name="AutoShape 3"/>
          <p:cNvSpPr/>
          <p:nvPr/>
        </p:nvSpPr>
        <p:spPr>
          <a:xfrm>
            <a:off x="773311" y="514350"/>
            <a:ext cx="7597378" cy="4114800"/>
          </a:xfrm>
          <a:prstGeom prst="rect">
            <a:avLst/>
          </a:prstGeom>
          <a:solidFill>
            <a:srgbClr val="000000">
              <a:alpha val="74902"/>
            </a:srgbClr>
          </a:solidFill>
        </p:spPr>
        <p:txBody>
          <a:bodyPr/>
          <a:lstStyle/>
          <a:p>
            <a:endParaRPr lang="en-IN" sz="700" dirty="0"/>
          </a:p>
        </p:txBody>
      </p:sp>
      <p:grpSp>
        <p:nvGrpSpPr>
          <p:cNvPr id="4" name="Group 4"/>
          <p:cNvGrpSpPr/>
          <p:nvPr/>
        </p:nvGrpSpPr>
        <p:grpSpPr>
          <a:xfrm>
            <a:off x="4010251" y="1049002"/>
            <a:ext cx="1123499" cy="525721"/>
            <a:chOff x="0" y="0"/>
            <a:chExt cx="2995998" cy="1401922"/>
          </a:xfrm>
        </p:grpSpPr>
        <p:sp>
          <p:nvSpPr>
            <p:cNvPr id="5" name="TextBox 5"/>
            <p:cNvSpPr txBox="1"/>
            <p:nvPr/>
          </p:nvSpPr>
          <p:spPr>
            <a:xfrm>
              <a:off x="37877" y="1212981"/>
              <a:ext cx="2920241" cy="188941"/>
            </a:xfrm>
            <a:prstGeom prst="rect">
              <a:avLst/>
            </a:prstGeom>
          </p:spPr>
          <p:txBody>
            <a:bodyPr lIns="0" tIns="0" rIns="0" bIns="0" rtlCol="0" anchor="t">
              <a:spAutoFit/>
            </a:bodyPr>
            <a:lstStyle/>
            <a:p>
              <a:pPr algn="ctr">
                <a:lnSpc>
                  <a:spcPts val="630"/>
                </a:lnSpc>
              </a:pPr>
              <a:r>
                <a:rPr lang="en-US" sz="450" spc="171">
                  <a:solidFill>
                    <a:srgbClr val="FFFFFF"/>
                  </a:solidFill>
                  <a:latin typeface="HK Grotesk Medium"/>
                </a:rPr>
                <a:t>Since 1999</a:t>
              </a:r>
            </a:p>
          </p:txBody>
        </p:sp>
        <p:sp>
          <p:nvSpPr>
            <p:cNvPr id="6" name="TextBox 6"/>
            <p:cNvSpPr txBox="1"/>
            <p:nvPr/>
          </p:nvSpPr>
          <p:spPr>
            <a:xfrm>
              <a:off x="0" y="684621"/>
              <a:ext cx="2995998" cy="444565"/>
            </a:xfrm>
            <a:prstGeom prst="rect">
              <a:avLst/>
            </a:prstGeom>
          </p:spPr>
          <p:txBody>
            <a:bodyPr lIns="0" tIns="0" rIns="0" bIns="0" rtlCol="0" anchor="t">
              <a:spAutoFit/>
            </a:bodyPr>
            <a:lstStyle/>
            <a:p>
              <a:pPr algn="ctr">
                <a:lnSpc>
                  <a:spcPts val="1278"/>
                </a:lnSpc>
              </a:pPr>
              <a:r>
                <a:rPr lang="en-US" sz="1112" spc="133">
                  <a:solidFill>
                    <a:srgbClr val="FFFFFF"/>
                  </a:solidFill>
                  <a:latin typeface="HK Grotesk Bold"/>
                </a:rPr>
                <a:t>CSBS</a:t>
              </a:r>
            </a:p>
          </p:txBody>
        </p:sp>
        <p:sp>
          <p:nvSpPr>
            <p:cNvPr id="7" name="Freeform 7"/>
            <p:cNvSpPr/>
            <p:nvPr/>
          </p:nvSpPr>
          <p:spPr>
            <a:xfrm rot="5400000">
              <a:off x="1222399" y="0"/>
              <a:ext cx="551200" cy="551200"/>
            </a:xfrm>
            <a:custGeom>
              <a:avLst/>
              <a:gdLst/>
              <a:ahLst/>
              <a:cxnLst/>
              <a:rect l="l" t="t" r="r" b="b"/>
              <a:pathLst>
                <a:path w="551200" h="551200">
                  <a:moveTo>
                    <a:pt x="0" y="0"/>
                  </a:moveTo>
                  <a:lnTo>
                    <a:pt x="551200" y="0"/>
                  </a:lnTo>
                  <a:lnTo>
                    <a:pt x="551200" y="551200"/>
                  </a:lnTo>
                  <a:lnTo>
                    <a:pt x="0" y="5512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700"/>
            </a:p>
          </p:txBody>
        </p:sp>
      </p:grpSp>
      <p:grpSp>
        <p:nvGrpSpPr>
          <p:cNvPr id="8" name="Group 8"/>
          <p:cNvGrpSpPr/>
          <p:nvPr/>
        </p:nvGrpSpPr>
        <p:grpSpPr>
          <a:xfrm>
            <a:off x="1390517" y="2272134"/>
            <a:ext cx="6362966" cy="1247542"/>
            <a:chOff x="0" y="219075"/>
            <a:chExt cx="16967908" cy="3326777"/>
          </a:xfrm>
        </p:grpSpPr>
        <p:sp>
          <p:nvSpPr>
            <p:cNvPr id="9" name="TextBox 9"/>
            <p:cNvSpPr txBox="1"/>
            <p:nvPr/>
          </p:nvSpPr>
          <p:spPr>
            <a:xfrm>
              <a:off x="0" y="2860023"/>
              <a:ext cx="16967908" cy="685829"/>
            </a:xfrm>
            <a:prstGeom prst="rect">
              <a:avLst/>
            </a:prstGeom>
          </p:spPr>
          <p:txBody>
            <a:bodyPr lIns="0" tIns="0" rIns="0" bIns="0" rtlCol="0" anchor="t">
              <a:spAutoFit/>
            </a:bodyPr>
            <a:lstStyle/>
            <a:p>
              <a:pPr algn="ctr">
                <a:lnSpc>
                  <a:spcPts val="2187"/>
                </a:lnSpc>
              </a:pPr>
              <a:r>
                <a:rPr lang="en-US" sz="1562" dirty="0">
                  <a:solidFill>
                    <a:srgbClr val="FFFFFF"/>
                  </a:solidFill>
                  <a:latin typeface="HK Grotesk"/>
                </a:rPr>
                <a:t>Mini project for Operating Systems</a:t>
              </a:r>
            </a:p>
          </p:txBody>
        </p:sp>
        <p:sp>
          <p:nvSpPr>
            <p:cNvPr id="10" name="TextBox 10"/>
            <p:cNvSpPr txBox="1"/>
            <p:nvPr/>
          </p:nvSpPr>
          <p:spPr>
            <a:xfrm>
              <a:off x="0" y="219075"/>
              <a:ext cx="16967908" cy="2051842"/>
            </a:xfrm>
            <a:prstGeom prst="rect">
              <a:avLst/>
            </a:prstGeom>
          </p:spPr>
          <p:txBody>
            <a:bodyPr lIns="0" tIns="0" rIns="0" bIns="0" rtlCol="0" anchor="t">
              <a:spAutoFit/>
            </a:bodyPr>
            <a:lstStyle/>
            <a:p>
              <a:pPr algn="ctr">
                <a:lnSpc>
                  <a:spcPts val="6000"/>
                </a:lnSpc>
              </a:pPr>
              <a:r>
                <a:rPr lang="en-IN" sz="6000">
                  <a:solidFill>
                    <a:srgbClr val="00B0F0"/>
                  </a:solidFill>
                  <a:latin typeface="HK Grotesk Bold"/>
                </a:rPr>
                <a:t>OMNI</a:t>
              </a:r>
              <a:r>
                <a:rPr lang="en-US" sz="6000" dirty="0">
                  <a:solidFill>
                    <a:srgbClr val="00B0F0"/>
                  </a:solidFill>
                  <a:latin typeface="HK Grotesk Bold"/>
                </a:rPr>
                <a:t> OS</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0"/>
          <p:cNvSpPr txBox="1">
            <a:spLocks noGrp="1"/>
          </p:cNvSpPr>
          <p:nvPr>
            <p:ph type="subTitle" idx="4"/>
          </p:nvPr>
        </p:nvSpPr>
        <p:spPr>
          <a:xfrm>
            <a:off x="4706487" y="1958938"/>
            <a:ext cx="35685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Ramabhadra"/>
                <a:ea typeface="Ramabhadra"/>
                <a:cs typeface="Ramabhadra"/>
                <a:sym typeface="Ramabhadra"/>
              </a:rPr>
              <a:t>Calculator</a:t>
            </a:r>
          </a:p>
        </p:txBody>
      </p:sp>
      <p:sp>
        <p:nvSpPr>
          <p:cNvPr id="625" name="Google Shape;625;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B0F0"/>
                </a:solidFill>
              </a:rPr>
              <a:t>Real World Application</a:t>
            </a:r>
            <a:endParaRPr dirty="0">
              <a:solidFill>
                <a:srgbClr val="00B0F0"/>
              </a:solidFill>
            </a:endParaRPr>
          </a:p>
        </p:txBody>
      </p:sp>
      <p:sp>
        <p:nvSpPr>
          <p:cNvPr id="626" name="Google Shape;626;p40"/>
          <p:cNvSpPr txBox="1">
            <a:spLocks noGrp="1"/>
          </p:cNvSpPr>
          <p:nvPr>
            <p:ph type="subTitle" idx="1"/>
          </p:nvPr>
        </p:nvSpPr>
        <p:spPr>
          <a:xfrm>
            <a:off x="4706488" y="2338756"/>
            <a:ext cx="3568500" cy="12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Calculators are vital for solving mathematical problems in education, finance, engineering, and everyday life. They assist in performing complex calculations, making budget decisions, and solving scientific equations efficiently.</a:t>
            </a:r>
            <a:endParaRPr dirty="0"/>
          </a:p>
        </p:txBody>
      </p:sp>
      <p:sp>
        <p:nvSpPr>
          <p:cNvPr id="627" name="Google Shape;627;p40"/>
          <p:cNvSpPr txBox="1">
            <a:spLocks noGrp="1"/>
          </p:cNvSpPr>
          <p:nvPr>
            <p:ph type="subTitle" idx="2"/>
          </p:nvPr>
        </p:nvSpPr>
        <p:spPr>
          <a:xfrm>
            <a:off x="869013" y="2338761"/>
            <a:ext cx="3568500" cy="12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Memory allocators manage a computer's memory, crucial in software development. They allocate, free, and optimize memory usage, enhancing program efficiency, enabling multitasking, and preventing memory leaks in applications.</a:t>
            </a:r>
            <a:endParaRPr dirty="0"/>
          </a:p>
        </p:txBody>
      </p:sp>
      <p:sp>
        <p:nvSpPr>
          <p:cNvPr id="628" name="Google Shape;628;p40"/>
          <p:cNvSpPr txBox="1">
            <a:spLocks noGrp="1"/>
          </p:cNvSpPr>
          <p:nvPr>
            <p:ph type="subTitle" idx="3"/>
          </p:nvPr>
        </p:nvSpPr>
        <p:spPr>
          <a:xfrm>
            <a:off x="869012" y="1958938"/>
            <a:ext cx="35685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Memory Allocator</a:t>
            </a:r>
            <a:endParaRPr dirty="0">
              <a:latin typeface="Ramabhadra"/>
              <a:ea typeface="Ramabhadra"/>
              <a:cs typeface="Ramabhadra"/>
              <a:sym typeface="Ramabhadra"/>
            </a:endParaRPr>
          </a:p>
        </p:txBody>
      </p:sp>
    </p:spTree>
    <p:extLst>
      <p:ext uri="{BB962C8B-B14F-4D97-AF65-F5344CB8AC3E}">
        <p14:creationId xmlns:p14="http://schemas.microsoft.com/office/powerpoint/2010/main" val="232444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805A2-9153-6DB0-F52F-5DD28EA6DF72}"/>
              </a:ext>
            </a:extLst>
          </p:cNvPr>
          <p:cNvSpPr>
            <a:spLocks noGrp="1"/>
          </p:cNvSpPr>
          <p:nvPr>
            <p:ph type="title"/>
          </p:nvPr>
        </p:nvSpPr>
        <p:spPr>
          <a:xfrm flipH="1">
            <a:off x="2219627" y="386574"/>
            <a:ext cx="4704746" cy="825191"/>
          </a:xfrm>
        </p:spPr>
        <p:txBody>
          <a:bodyPr/>
          <a:lstStyle/>
          <a:p>
            <a:pPr algn="ctr"/>
            <a:r>
              <a:rPr lang="en-IN" dirty="0">
                <a:solidFill>
                  <a:srgbClr val="00B0F0"/>
                </a:solidFill>
              </a:rPr>
              <a:t>Algorithms:</a:t>
            </a:r>
          </a:p>
        </p:txBody>
      </p:sp>
      <p:sp>
        <p:nvSpPr>
          <p:cNvPr id="3" name="Subtitle 2">
            <a:extLst>
              <a:ext uri="{FF2B5EF4-FFF2-40B4-BE49-F238E27FC236}">
                <a16:creationId xmlns:a16="http://schemas.microsoft.com/office/drawing/2014/main" id="{50747862-25F7-8EA7-AC4F-59BBE5238C85}"/>
              </a:ext>
            </a:extLst>
          </p:cNvPr>
          <p:cNvSpPr>
            <a:spLocks noGrp="1"/>
          </p:cNvSpPr>
          <p:nvPr>
            <p:ph type="subTitle" idx="1"/>
          </p:nvPr>
        </p:nvSpPr>
        <p:spPr>
          <a:xfrm flipH="1">
            <a:off x="691376" y="1457093"/>
            <a:ext cx="7739398" cy="2738257"/>
          </a:xfrm>
        </p:spPr>
        <p:txBody>
          <a:bodyPr/>
          <a:lstStyle/>
          <a:p>
            <a:pPr marL="495300" indent="-342900">
              <a:buAutoNum type="arabicPeriod"/>
            </a:pPr>
            <a:r>
              <a:rPr lang="en-US" sz="1400" dirty="0"/>
              <a:t>*Process Scheduling Algorithms*:   - You could implement process scheduling algorithms like Round Robin, First-Come-First-Serve (FCFS), or Priority Scheduling in your Process Manager component to efficiently manage and execute processes.</a:t>
            </a:r>
          </a:p>
          <a:p>
            <a:pPr marL="495300" indent="-342900">
              <a:buAutoNum type="arabicPeriod"/>
            </a:pPr>
            <a:r>
              <a:rPr lang="en-US" sz="1400" dirty="0"/>
              <a:t>*Memory Allocation Algorithms*:   - Memory allocation algorithms like First Fit, Best Fit, and Worst Fit might be used in the Memory Allocator to manage and allocate memory blocks.</a:t>
            </a:r>
          </a:p>
          <a:p>
            <a:pPr marL="495300" indent="-342900">
              <a:buAutoNum type="arabicPeriod"/>
            </a:pPr>
            <a:r>
              <a:rPr lang="en-US" sz="1400" dirty="0"/>
              <a:t>*File System Algorithms*:   - For the File System Viewer, algorithms related to directory traversal (e.g., Depth-First Search) and file handling (e.g., reading and writing files) could be applied.</a:t>
            </a:r>
          </a:p>
          <a:p>
            <a:pPr marL="495300" indent="-342900">
              <a:buAutoNum type="arabicPeriod"/>
            </a:pPr>
            <a:r>
              <a:rPr lang="en-US" sz="1400" dirty="0"/>
              <a:t>*Command Parsing*:   - Implementing algorithms to parse and execute user commands in the Simple Shell is essential. You'll need algorithms to identify the command, parse arguments, and execute them accordingly.</a:t>
            </a:r>
            <a:endParaRPr lang="en-IN" sz="1400" dirty="0"/>
          </a:p>
        </p:txBody>
      </p:sp>
    </p:spTree>
    <p:extLst>
      <p:ext uri="{BB962C8B-B14F-4D97-AF65-F5344CB8AC3E}">
        <p14:creationId xmlns:p14="http://schemas.microsoft.com/office/powerpoint/2010/main" val="2224676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805A2-9153-6DB0-F52F-5DD28EA6DF72}"/>
              </a:ext>
            </a:extLst>
          </p:cNvPr>
          <p:cNvSpPr>
            <a:spLocks noGrp="1"/>
          </p:cNvSpPr>
          <p:nvPr>
            <p:ph type="title"/>
          </p:nvPr>
        </p:nvSpPr>
        <p:spPr>
          <a:xfrm flipH="1">
            <a:off x="2219627" y="386574"/>
            <a:ext cx="4704746" cy="825191"/>
          </a:xfrm>
        </p:spPr>
        <p:txBody>
          <a:bodyPr/>
          <a:lstStyle/>
          <a:p>
            <a:pPr algn="ctr"/>
            <a:r>
              <a:rPr lang="en-IN" dirty="0">
                <a:solidFill>
                  <a:srgbClr val="00B0F0"/>
                </a:solidFill>
              </a:rPr>
              <a:t>Algorithms:</a:t>
            </a:r>
          </a:p>
        </p:txBody>
      </p:sp>
      <p:sp>
        <p:nvSpPr>
          <p:cNvPr id="3" name="Subtitle 2">
            <a:extLst>
              <a:ext uri="{FF2B5EF4-FFF2-40B4-BE49-F238E27FC236}">
                <a16:creationId xmlns:a16="http://schemas.microsoft.com/office/drawing/2014/main" id="{50747862-25F7-8EA7-AC4F-59BBE5238C85}"/>
              </a:ext>
            </a:extLst>
          </p:cNvPr>
          <p:cNvSpPr>
            <a:spLocks noGrp="1"/>
          </p:cNvSpPr>
          <p:nvPr>
            <p:ph type="subTitle" idx="1"/>
          </p:nvPr>
        </p:nvSpPr>
        <p:spPr>
          <a:xfrm flipH="1">
            <a:off x="691376" y="1457093"/>
            <a:ext cx="7739398" cy="2738257"/>
          </a:xfrm>
        </p:spPr>
        <p:txBody>
          <a:bodyPr/>
          <a:lstStyle/>
          <a:p>
            <a:pPr marL="495300" indent="-342900">
              <a:buFont typeface="+mj-lt"/>
              <a:buAutoNum type="arabicPeriod" startAt="5"/>
            </a:pPr>
            <a:r>
              <a:rPr lang="en-US" sz="1400" dirty="0"/>
              <a:t>*File System Structure*:   - Your File System Viewer may employ data structures such as trees or tables to organize and navigate the file system efficiently.</a:t>
            </a:r>
          </a:p>
          <a:p>
            <a:pPr marL="495300" indent="-342900">
              <a:buFont typeface="+mj-lt"/>
              <a:buAutoNum type="arabicPeriod" startAt="5"/>
            </a:pPr>
            <a:r>
              <a:rPr lang="en-US" sz="1400" dirty="0"/>
              <a:t>*Inter-Process Communication (IPC)*:   - If you implement communication between processes, algorithms for IPC mechanisms like message queues, semaphores, or shared memory might be utilized.</a:t>
            </a:r>
          </a:p>
          <a:p>
            <a:pPr marL="495300" indent="-342900">
              <a:buFont typeface="+mj-lt"/>
              <a:buAutoNum type="arabicPeriod" startAt="5"/>
            </a:pPr>
            <a:r>
              <a:rPr lang="en-US" sz="1400" dirty="0"/>
              <a:t>*Error Handling and Recovery*:   - Implementing algorithms for error detection and recovery, like checksums or error-correcting codes, can help ensure the reliability of your OS.</a:t>
            </a:r>
          </a:p>
          <a:p>
            <a:pPr marL="495300" indent="-342900">
              <a:buFont typeface="+mj-lt"/>
              <a:buAutoNum type="arabicPeriod" startAt="5"/>
            </a:pPr>
            <a:r>
              <a:rPr lang="en-US" sz="1400" dirty="0"/>
              <a:t>*Algorithms for Basic Commands*:   - Each command supported in your Simple Shell (e.g., `cd`, `ls`, `touch`, `rm`, `cat`) will have its own specific algorithms to handle its functionality.</a:t>
            </a:r>
            <a:endParaRPr lang="en-IN" sz="1400" dirty="0"/>
          </a:p>
        </p:txBody>
      </p:sp>
    </p:spTree>
    <p:extLst>
      <p:ext uri="{BB962C8B-B14F-4D97-AF65-F5344CB8AC3E}">
        <p14:creationId xmlns:p14="http://schemas.microsoft.com/office/powerpoint/2010/main" val="27442567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144000" cy="51435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IN" sz="700"/>
          </a:p>
        </p:txBody>
      </p:sp>
      <p:grpSp>
        <p:nvGrpSpPr>
          <p:cNvPr id="3" name="Group 3"/>
          <p:cNvGrpSpPr/>
          <p:nvPr/>
        </p:nvGrpSpPr>
        <p:grpSpPr>
          <a:xfrm>
            <a:off x="514350" y="4061686"/>
            <a:ext cx="1802179" cy="445778"/>
            <a:chOff x="0" y="-38100"/>
            <a:chExt cx="4805809" cy="1188740"/>
          </a:xfrm>
        </p:grpSpPr>
        <p:sp>
          <p:nvSpPr>
            <p:cNvPr id="4" name="TextBox 4"/>
            <p:cNvSpPr txBox="1"/>
            <p:nvPr/>
          </p:nvSpPr>
          <p:spPr>
            <a:xfrm>
              <a:off x="0" y="676491"/>
              <a:ext cx="4805809" cy="474149"/>
            </a:xfrm>
            <a:prstGeom prst="rect">
              <a:avLst/>
            </a:prstGeom>
          </p:spPr>
          <p:txBody>
            <a:bodyPr lIns="0" tIns="0" rIns="0" bIns="0" rtlCol="0" anchor="t">
              <a:spAutoFit/>
            </a:bodyPr>
            <a:lstStyle/>
            <a:p>
              <a:pPr>
                <a:lnSpc>
                  <a:spcPts val="1495"/>
                </a:lnSpc>
              </a:pPr>
              <a:r>
                <a:rPr lang="en-US" sz="1150">
                  <a:solidFill>
                    <a:srgbClr val="FFFFFF"/>
                  </a:solidFill>
                  <a:latin typeface="HK Grotesk Medium"/>
                </a:rPr>
                <a:t>RA2211042010032</a:t>
              </a:r>
            </a:p>
          </p:txBody>
        </p:sp>
        <p:sp>
          <p:nvSpPr>
            <p:cNvPr id="5" name="TextBox 5"/>
            <p:cNvSpPr txBox="1"/>
            <p:nvPr/>
          </p:nvSpPr>
          <p:spPr>
            <a:xfrm>
              <a:off x="0" y="-38100"/>
              <a:ext cx="4805809" cy="663087"/>
            </a:xfrm>
            <a:prstGeom prst="rect">
              <a:avLst/>
            </a:prstGeom>
          </p:spPr>
          <p:txBody>
            <a:bodyPr lIns="0" tIns="0" rIns="0" bIns="0" rtlCol="0" anchor="t">
              <a:spAutoFit/>
            </a:bodyPr>
            <a:lstStyle/>
            <a:p>
              <a:pPr>
                <a:lnSpc>
                  <a:spcPts val="2080"/>
                </a:lnSpc>
              </a:pPr>
              <a:r>
                <a:rPr lang="en-US" sz="1600" dirty="0" err="1">
                  <a:solidFill>
                    <a:srgbClr val="00B0F0"/>
                  </a:solidFill>
                  <a:latin typeface="HK Grotesk Bold"/>
                </a:rPr>
                <a:t>Sidhansu</a:t>
              </a:r>
              <a:r>
                <a:rPr lang="en-US" sz="1600" dirty="0">
                  <a:solidFill>
                    <a:srgbClr val="00B0F0"/>
                  </a:solidFill>
                  <a:latin typeface="HK Grotesk Bold"/>
                </a:rPr>
                <a:t> </a:t>
              </a:r>
              <a:r>
                <a:rPr lang="en-US" sz="1600" dirty="0" err="1">
                  <a:solidFill>
                    <a:srgbClr val="00B0F0"/>
                  </a:solidFill>
                  <a:latin typeface="HK Grotesk Bold"/>
                </a:rPr>
                <a:t>Keshri</a:t>
              </a:r>
              <a:endParaRPr lang="en-US" sz="1600" dirty="0">
                <a:solidFill>
                  <a:srgbClr val="00B0F0"/>
                </a:solidFill>
                <a:latin typeface="HK Grotesk Bold"/>
              </a:endParaRPr>
            </a:p>
          </p:txBody>
        </p:sp>
      </p:grpSp>
      <p:grpSp>
        <p:nvGrpSpPr>
          <p:cNvPr id="6" name="Group 6"/>
          <p:cNvGrpSpPr/>
          <p:nvPr/>
        </p:nvGrpSpPr>
        <p:grpSpPr>
          <a:xfrm>
            <a:off x="3670911" y="4061686"/>
            <a:ext cx="1802179" cy="445778"/>
            <a:chOff x="0" y="-38100"/>
            <a:chExt cx="4805809" cy="1188740"/>
          </a:xfrm>
        </p:grpSpPr>
        <p:sp>
          <p:nvSpPr>
            <p:cNvPr id="7" name="TextBox 7"/>
            <p:cNvSpPr txBox="1"/>
            <p:nvPr/>
          </p:nvSpPr>
          <p:spPr>
            <a:xfrm>
              <a:off x="0" y="676491"/>
              <a:ext cx="4805809" cy="474149"/>
            </a:xfrm>
            <a:prstGeom prst="rect">
              <a:avLst/>
            </a:prstGeom>
          </p:spPr>
          <p:txBody>
            <a:bodyPr lIns="0" tIns="0" rIns="0" bIns="0" rtlCol="0" anchor="t">
              <a:spAutoFit/>
            </a:bodyPr>
            <a:lstStyle/>
            <a:p>
              <a:pPr>
                <a:lnSpc>
                  <a:spcPts val="1495"/>
                </a:lnSpc>
              </a:pPr>
              <a:r>
                <a:rPr lang="en-US" sz="1150">
                  <a:solidFill>
                    <a:srgbClr val="FFFFFF"/>
                  </a:solidFill>
                  <a:latin typeface="HK Grotesk Medium"/>
                </a:rPr>
                <a:t>RA2211042010023</a:t>
              </a:r>
            </a:p>
          </p:txBody>
        </p:sp>
        <p:sp>
          <p:nvSpPr>
            <p:cNvPr id="8" name="TextBox 8"/>
            <p:cNvSpPr txBox="1"/>
            <p:nvPr/>
          </p:nvSpPr>
          <p:spPr>
            <a:xfrm>
              <a:off x="0" y="-38100"/>
              <a:ext cx="4805809" cy="663087"/>
            </a:xfrm>
            <a:prstGeom prst="rect">
              <a:avLst/>
            </a:prstGeom>
          </p:spPr>
          <p:txBody>
            <a:bodyPr lIns="0" tIns="0" rIns="0" bIns="0" rtlCol="0" anchor="t">
              <a:spAutoFit/>
            </a:bodyPr>
            <a:lstStyle/>
            <a:p>
              <a:pPr>
                <a:lnSpc>
                  <a:spcPts val="2080"/>
                </a:lnSpc>
              </a:pPr>
              <a:r>
                <a:rPr lang="en-US" sz="1600" dirty="0">
                  <a:solidFill>
                    <a:srgbClr val="00B0F0"/>
                  </a:solidFill>
                  <a:latin typeface="HK Grotesk Bold"/>
                </a:rPr>
                <a:t>Pratyush Goutam</a:t>
              </a:r>
            </a:p>
          </p:txBody>
        </p:sp>
      </p:grpSp>
      <p:grpSp>
        <p:nvGrpSpPr>
          <p:cNvPr id="9" name="Group 9"/>
          <p:cNvGrpSpPr/>
          <p:nvPr/>
        </p:nvGrpSpPr>
        <p:grpSpPr>
          <a:xfrm>
            <a:off x="6827472" y="4061686"/>
            <a:ext cx="1802179" cy="445778"/>
            <a:chOff x="0" y="-38100"/>
            <a:chExt cx="4805809" cy="1188740"/>
          </a:xfrm>
        </p:grpSpPr>
        <p:sp>
          <p:nvSpPr>
            <p:cNvPr id="10" name="TextBox 10"/>
            <p:cNvSpPr txBox="1"/>
            <p:nvPr/>
          </p:nvSpPr>
          <p:spPr>
            <a:xfrm>
              <a:off x="0" y="676491"/>
              <a:ext cx="4805809" cy="474149"/>
            </a:xfrm>
            <a:prstGeom prst="rect">
              <a:avLst/>
            </a:prstGeom>
          </p:spPr>
          <p:txBody>
            <a:bodyPr lIns="0" tIns="0" rIns="0" bIns="0" rtlCol="0" anchor="t">
              <a:spAutoFit/>
            </a:bodyPr>
            <a:lstStyle/>
            <a:p>
              <a:pPr>
                <a:lnSpc>
                  <a:spcPts val="1495"/>
                </a:lnSpc>
              </a:pPr>
              <a:r>
                <a:rPr lang="en-US" sz="1150">
                  <a:solidFill>
                    <a:srgbClr val="FFFFFF"/>
                  </a:solidFill>
                  <a:latin typeface="HK Grotesk Medium"/>
                </a:rPr>
                <a:t>RA2211042010019</a:t>
              </a:r>
            </a:p>
          </p:txBody>
        </p:sp>
        <p:sp>
          <p:nvSpPr>
            <p:cNvPr id="11" name="TextBox 11"/>
            <p:cNvSpPr txBox="1"/>
            <p:nvPr/>
          </p:nvSpPr>
          <p:spPr>
            <a:xfrm>
              <a:off x="0" y="-38100"/>
              <a:ext cx="4805809" cy="663087"/>
            </a:xfrm>
            <a:prstGeom prst="rect">
              <a:avLst/>
            </a:prstGeom>
          </p:spPr>
          <p:txBody>
            <a:bodyPr lIns="0" tIns="0" rIns="0" bIns="0" rtlCol="0" anchor="t">
              <a:spAutoFit/>
            </a:bodyPr>
            <a:lstStyle/>
            <a:p>
              <a:pPr>
                <a:lnSpc>
                  <a:spcPts val="2080"/>
                </a:lnSpc>
              </a:pPr>
              <a:r>
                <a:rPr lang="en-US" sz="1600" dirty="0">
                  <a:solidFill>
                    <a:srgbClr val="00B0F0"/>
                  </a:solidFill>
                  <a:latin typeface="HK Grotesk Bold"/>
                </a:rPr>
                <a:t>Roel Christy</a:t>
              </a:r>
            </a:p>
          </p:txBody>
        </p:sp>
      </p:grpSp>
      <p:grpSp>
        <p:nvGrpSpPr>
          <p:cNvPr id="12" name="Group 12"/>
          <p:cNvGrpSpPr/>
          <p:nvPr/>
        </p:nvGrpSpPr>
        <p:grpSpPr>
          <a:xfrm>
            <a:off x="514350" y="2252989"/>
            <a:ext cx="4958739" cy="1162678"/>
            <a:chOff x="0" y="-9525"/>
            <a:chExt cx="13223305" cy="3100475"/>
          </a:xfrm>
        </p:grpSpPr>
        <p:sp>
          <p:nvSpPr>
            <p:cNvPr id="13" name="TextBox 13"/>
            <p:cNvSpPr txBox="1"/>
            <p:nvPr/>
          </p:nvSpPr>
          <p:spPr>
            <a:xfrm>
              <a:off x="0" y="-9525"/>
              <a:ext cx="13223305" cy="2462214"/>
            </a:xfrm>
            <a:prstGeom prst="rect">
              <a:avLst/>
            </a:prstGeom>
          </p:spPr>
          <p:txBody>
            <a:bodyPr lIns="0" tIns="0" rIns="0" bIns="0" rtlCol="0" anchor="t">
              <a:spAutoFit/>
            </a:bodyPr>
            <a:lstStyle/>
            <a:p>
              <a:pPr>
                <a:lnSpc>
                  <a:spcPts val="7200"/>
                </a:lnSpc>
              </a:pPr>
              <a:r>
                <a:rPr lang="en-US" sz="6000" dirty="0">
                  <a:solidFill>
                    <a:srgbClr val="00B0F0"/>
                  </a:solidFill>
                  <a:latin typeface="HK Grotesk Bold"/>
                </a:rPr>
                <a:t>Thank you!</a:t>
              </a:r>
            </a:p>
          </p:txBody>
        </p:sp>
        <p:sp>
          <p:nvSpPr>
            <p:cNvPr id="14" name="TextBox 14"/>
            <p:cNvSpPr txBox="1"/>
            <p:nvPr/>
          </p:nvSpPr>
          <p:spPr>
            <a:xfrm>
              <a:off x="0" y="2553710"/>
              <a:ext cx="13223305" cy="537240"/>
            </a:xfrm>
            <a:prstGeom prst="rect">
              <a:avLst/>
            </a:prstGeom>
          </p:spPr>
          <p:txBody>
            <a:bodyPr lIns="0" tIns="0" rIns="0" bIns="0" rtlCol="0" anchor="t">
              <a:spAutoFit/>
            </a:bodyPr>
            <a:lstStyle/>
            <a:p>
              <a:pPr>
                <a:lnSpc>
                  <a:spcPts val="1690"/>
                </a:lnSpc>
              </a:pPr>
              <a:r>
                <a:rPr lang="en-US" sz="1300">
                  <a:solidFill>
                    <a:srgbClr val="FFFFFF"/>
                  </a:solidFill>
                  <a:latin typeface="HK Grotesk Medium"/>
                </a:rPr>
                <a:t>Feel free to reach out to us if you have any questions.</a:t>
              </a:r>
            </a:p>
          </p:txBody>
        </p:sp>
      </p:grpSp>
      <p:sp>
        <p:nvSpPr>
          <p:cNvPr id="15" name="AutoShape 15"/>
          <p:cNvSpPr/>
          <p:nvPr/>
        </p:nvSpPr>
        <p:spPr>
          <a:xfrm>
            <a:off x="514350" y="3715200"/>
            <a:ext cx="8115300" cy="0"/>
          </a:xfrm>
          <a:prstGeom prst="line">
            <a:avLst/>
          </a:prstGeom>
          <a:ln w="9525" cap="flat">
            <a:solidFill>
              <a:srgbClr val="FFFFFF"/>
            </a:solidFill>
            <a:prstDash val="solid"/>
            <a:headEnd type="none" w="sm" len="sm"/>
            <a:tailEnd type="none" w="sm" len="sm"/>
          </a:ln>
        </p:spPr>
        <p:txBody>
          <a:bodyPr/>
          <a:lstStyle/>
          <a:p>
            <a:endParaRPr lang="en-IN" sz="700"/>
          </a:p>
        </p:txBody>
      </p:sp>
      <p:grpSp>
        <p:nvGrpSpPr>
          <p:cNvPr id="16" name="Group 16"/>
          <p:cNvGrpSpPr/>
          <p:nvPr/>
        </p:nvGrpSpPr>
        <p:grpSpPr>
          <a:xfrm>
            <a:off x="6827472" y="2705919"/>
            <a:ext cx="1123499" cy="515872"/>
            <a:chOff x="0" y="0"/>
            <a:chExt cx="2995998" cy="1375658"/>
          </a:xfrm>
        </p:grpSpPr>
        <p:sp>
          <p:nvSpPr>
            <p:cNvPr id="17" name="TextBox 17"/>
            <p:cNvSpPr txBox="1"/>
            <p:nvPr/>
          </p:nvSpPr>
          <p:spPr>
            <a:xfrm>
              <a:off x="37877" y="1186717"/>
              <a:ext cx="2920241" cy="188941"/>
            </a:xfrm>
            <a:prstGeom prst="rect">
              <a:avLst/>
            </a:prstGeom>
          </p:spPr>
          <p:txBody>
            <a:bodyPr lIns="0" tIns="0" rIns="0" bIns="0" rtlCol="0" anchor="t">
              <a:spAutoFit/>
            </a:bodyPr>
            <a:lstStyle/>
            <a:p>
              <a:pPr algn="ctr">
                <a:lnSpc>
                  <a:spcPts val="630"/>
                </a:lnSpc>
              </a:pPr>
              <a:r>
                <a:rPr lang="en-US" sz="450" spc="171">
                  <a:solidFill>
                    <a:srgbClr val="FFFFFF"/>
                  </a:solidFill>
                  <a:latin typeface="HK Grotesk Medium"/>
                </a:rPr>
                <a:t>Since 1999</a:t>
              </a:r>
            </a:p>
          </p:txBody>
        </p:sp>
        <p:sp>
          <p:nvSpPr>
            <p:cNvPr id="18" name="TextBox 18"/>
            <p:cNvSpPr txBox="1"/>
            <p:nvPr/>
          </p:nvSpPr>
          <p:spPr>
            <a:xfrm>
              <a:off x="0" y="684621"/>
              <a:ext cx="2995998" cy="410368"/>
            </a:xfrm>
            <a:prstGeom prst="rect">
              <a:avLst/>
            </a:prstGeom>
          </p:spPr>
          <p:txBody>
            <a:bodyPr lIns="0" tIns="0" rIns="0" bIns="0" rtlCol="0" anchor="t">
              <a:spAutoFit/>
            </a:bodyPr>
            <a:lstStyle/>
            <a:p>
              <a:pPr algn="ctr">
                <a:lnSpc>
                  <a:spcPts val="1221"/>
                </a:lnSpc>
              </a:pPr>
              <a:r>
                <a:rPr lang="en-US" sz="1062" spc="127">
                  <a:solidFill>
                    <a:srgbClr val="FFFFFF"/>
                  </a:solidFill>
                  <a:latin typeface="HK Grotesk Bold"/>
                </a:rPr>
                <a:t>CSBS</a:t>
              </a:r>
            </a:p>
          </p:txBody>
        </p:sp>
        <p:sp>
          <p:nvSpPr>
            <p:cNvPr id="19" name="Freeform 19"/>
            <p:cNvSpPr/>
            <p:nvPr/>
          </p:nvSpPr>
          <p:spPr>
            <a:xfrm rot="5400000">
              <a:off x="1222399" y="0"/>
              <a:ext cx="551200" cy="551200"/>
            </a:xfrm>
            <a:custGeom>
              <a:avLst/>
              <a:gdLst/>
              <a:ahLst/>
              <a:cxnLst/>
              <a:rect l="l" t="t" r="r" b="b"/>
              <a:pathLst>
                <a:path w="551200" h="551200">
                  <a:moveTo>
                    <a:pt x="0" y="0"/>
                  </a:moveTo>
                  <a:lnTo>
                    <a:pt x="551200" y="0"/>
                  </a:lnTo>
                  <a:lnTo>
                    <a:pt x="551200" y="551200"/>
                  </a:lnTo>
                  <a:lnTo>
                    <a:pt x="0" y="5512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700"/>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7"/>
        <p:cNvGrpSpPr/>
        <p:nvPr/>
      </p:nvGrpSpPr>
      <p:grpSpPr>
        <a:xfrm>
          <a:off x="0" y="0"/>
          <a:ext cx="0" cy="0"/>
          <a:chOff x="0" y="0"/>
          <a:chExt cx="0" cy="0"/>
        </a:xfrm>
      </p:grpSpPr>
      <p:sp>
        <p:nvSpPr>
          <p:cNvPr id="538" name="Google Shape;538;p36"/>
          <p:cNvSpPr txBox="1">
            <a:spLocks noGrp="1"/>
          </p:cNvSpPr>
          <p:nvPr>
            <p:ph type="title"/>
          </p:nvPr>
        </p:nvSpPr>
        <p:spPr>
          <a:xfrm flipH="1">
            <a:off x="4135974" y="948150"/>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00B0F0"/>
                </a:solidFill>
              </a:rPr>
              <a:t>About the project:</a:t>
            </a:r>
            <a:endParaRPr dirty="0">
              <a:solidFill>
                <a:srgbClr val="00B0F0"/>
              </a:solidFill>
            </a:endParaRPr>
          </a:p>
        </p:txBody>
      </p:sp>
      <p:sp>
        <p:nvSpPr>
          <p:cNvPr id="539" name="Google Shape;539;p36"/>
          <p:cNvSpPr txBox="1">
            <a:spLocks noGrp="1"/>
          </p:cNvSpPr>
          <p:nvPr>
            <p:ph type="subTitle" idx="1"/>
          </p:nvPr>
        </p:nvSpPr>
        <p:spPr>
          <a:xfrm flipH="1">
            <a:off x="4135974" y="1520850"/>
            <a:ext cx="4294800" cy="2674500"/>
          </a:xfrm>
          <a:prstGeom prst="rect">
            <a:avLst/>
          </a:prstGeom>
        </p:spPr>
        <p:txBody>
          <a:bodyPr spcFirstLastPara="1" wrap="square" lIns="91425" tIns="91425" rIns="91425" bIns="91425" anchor="t" anchorCtr="0">
            <a:noAutofit/>
          </a:bodyPr>
          <a:lstStyle/>
          <a:p>
            <a:pPr marL="457200" lvl="0" indent="-304800" algn="l" rtl="0">
              <a:spcBef>
                <a:spcPts val="1000"/>
              </a:spcBef>
              <a:spcAft>
                <a:spcPts val="0"/>
              </a:spcAft>
              <a:buSzPts val="1200"/>
              <a:buChar char="●"/>
            </a:pPr>
            <a:r>
              <a:rPr lang="en-US" dirty="0">
                <a:solidFill>
                  <a:schemeClr val="tx1"/>
                </a:solidFill>
                <a:latin typeface="Arial" panose="020B0604020202020204" pitchFamily="34" charset="0"/>
                <a:cs typeface="Arial" panose="020B0604020202020204" pitchFamily="34" charset="0"/>
              </a:rPr>
              <a:t>The </a:t>
            </a:r>
            <a:r>
              <a:rPr lang="en-IN" dirty="0">
                <a:solidFill>
                  <a:schemeClr val="tx1"/>
                </a:solidFill>
                <a:latin typeface="Arial" panose="020B0604020202020204" pitchFamily="34" charset="0"/>
                <a:cs typeface="Arial" panose="020B0604020202020204" pitchFamily="34" charset="0"/>
              </a:rPr>
              <a:t>Omni</a:t>
            </a:r>
            <a:r>
              <a:rPr lang="en-US" dirty="0">
                <a:solidFill>
                  <a:schemeClr val="tx1"/>
                </a:solidFill>
                <a:latin typeface="Arial" panose="020B0604020202020204" pitchFamily="34" charset="0"/>
                <a:cs typeface="Arial" panose="020B0604020202020204" pitchFamily="34" charset="0"/>
              </a:rPr>
              <a:t> OS project is an endeavor to create an efficient and user-friendly operating system.  </a:t>
            </a:r>
          </a:p>
          <a:p>
            <a:pPr marL="457200" lvl="0" indent="-304800" algn="l" rtl="0">
              <a:spcBef>
                <a:spcPts val="1000"/>
              </a:spcBef>
              <a:spcAft>
                <a:spcPts val="0"/>
              </a:spcAft>
              <a:buSzPts val="1200"/>
              <a:buChar char="●"/>
            </a:pPr>
            <a:r>
              <a:rPr lang="en-US" dirty="0">
                <a:solidFill>
                  <a:schemeClr val="tx1"/>
                </a:solidFill>
                <a:latin typeface="Arial" panose="020B0604020202020204" pitchFamily="34" charset="0"/>
                <a:cs typeface="Arial" panose="020B0604020202020204" pitchFamily="34" charset="0"/>
              </a:rPr>
              <a:t>Developed by our team, this project aims to simplify computing tasks without compromising functionality.</a:t>
            </a:r>
          </a:p>
          <a:p>
            <a:pPr marL="457200" lvl="0" indent="-304800" algn="l" rtl="0">
              <a:spcBef>
                <a:spcPts val="1000"/>
              </a:spcBef>
              <a:spcAft>
                <a:spcPts val="0"/>
              </a:spcAft>
              <a:buSzPts val="1200"/>
              <a:buChar char="●"/>
            </a:pPr>
            <a:r>
              <a:rPr lang="en-US" dirty="0">
                <a:solidFill>
                  <a:schemeClr val="tx1"/>
                </a:solidFill>
                <a:latin typeface="Arial" panose="020B0604020202020204" pitchFamily="34" charset="0"/>
                <a:cs typeface="Arial" panose="020B0604020202020204" pitchFamily="34" charset="0"/>
              </a:rPr>
              <a:t>The Program Launcher is the main entry point to the SIMPLE_OS operating system. It provides a user-friendly menu to access various built-in programs and utilities. Users can choose from a range of tools, each designed for specific tasks. The launcher serves as the central hub for program execution.</a:t>
            </a:r>
          </a:p>
          <a:p>
            <a:pPr marL="457200" lvl="0" indent="-304800" algn="l" rtl="0">
              <a:spcBef>
                <a:spcPts val="1000"/>
              </a:spcBef>
              <a:spcAft>
                <a:spcPts val="0"/>
              </a:spcAft>
              <a:buSzPts val="1200"/>
              <a:buChar char="●"/>
            </a:pPr>
            <a:endParaRPr dirty="0"/>
          </a:p>
        </p:txBody>
      </p:sp>
      <p:sp>
        <p:nvSpPr>
          <p:cNvPr id="541" name="Google Shape;541;p36"/>
          <p:cNvSpPr/>
          <p:nvPr/>
        </p:nvSpPr>
        <p:spPr>
          <a:xfrm rot="5400000">
            <a:off x="8924255" y="6153467"/>
            <a:ext cx="31" cy="1539800"/>
          </a:xfrm>
          <a:custGeom>
            <a:avLst/>
            <a:gdLst/>
            <a:ahLst/>
            <a:cxnLst/>
            <a:rect l="l" t="t" r="r" b="b"/>
            <a:pathLst>
              <a:path w="1" h="49090" fill="none" extrusionOk="0">
                <a:moveTo>
                  <a:pt x="1" y="1"/>
                </a:moveTo>
                <a:lnTo>
                  <a:pt x="1" y="49090"/>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6"/>
          <p:cNvSpPr/>
          <p:nvPr/>
        </p:nvSpPr>
        <p:spPr>
          <a:xfrm rot="5400000">
            <a:off x="9241265" y="6645907"/>
            <a:ext cx="31" cy="905781"/>
          </a:xfrm>
          <a:custGeom>
            <a:avLst/>
            <a:gdLst/>
            <a:ahLst/>
            <a:cxnLst/>
            <a:rect l="l" t="t" r="r" b="b"/>
            <a:pathLst>
              <a:path w="1" h="28877" fill="none" extrusionOk="0">
                <a:moveTo>
                  <a:pt x="1" y="1"/>
                </a:moveTo>
                <a:lnTo>
                  <a:pt x="1" y="28877"/>
                </a:lnTo>
              </a:path>
            </a:pathLst>
          </a:custGeom>
          <a:solidFill>
            <a:schemeClr val="dk2"/>
          </a:solid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6"/>
          <p:cNvSpPr/>
          <p:nvPr/>
        </p:nvSpPr>
        <p:spPr>
          <a:xfrm rot="5400000">
            <a:off x="8102902" y="6869025"/>
            <a:ext cx="107777" cy="107777"/>
          </a:xfrm>
          <a:custGeom>
            <a:avLst/>
            <a:gdLst/>
            <a:ahLst/>
            <a:cxnLst/>
            <a:rect l="l" t="t" r="r" b="b"/>
            <a:pathLst>
              <a:path w="3436" h="3436" extrusionOk="0">
                <a:moveTo>
                  <a:pt x="1733" y="0"/>
                </a:moveTo>
                <a:cubicBezTo>
                  <a:pt x="760" y="0"/>
                  <a:pt x="0" y="791"/>
                  <a:pt x="0" y="1733"/>
                </a:cubicBezTo>
                <a:cubicBezTo>
                  <a:pt x="0" y="2675"/>
                  <a:pt x="760" y="3435"/>
                  <a:pt x="1733" y="3435"/>
                </a:cubicBezTo>
                <a:cubicBezTo>
                  <a:pt x="2675" y="3435"/>
                  <a:pt x="3435" y="2675"/>
                  <a:pt x="3435" y="1733"/>
                </a:cubicBezTo>
                <a:cubicBezTo>
                  <a:pt x="3435" y="791"/>
                  <a:pt x="2675" y="0"/>
                  <a:pt x="1733" y="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6"/>
          <p:cNvSpPr/>
          <p:nvPr/>
        </p:nvSpPr>
        <p:spPr>
          <a:xfrm rot="5400000">
            <a:off x="8736435" y="7045868"/>
            <a:ext cx="107777" cy="106836"/>
          </a:xfrm>
          <a:custGeom>
            <a:avLst/>
            <a:gdLst/>
            <a:ahLst/>
            <a:cxnLst/>
            <a:rect l="l" t="t" r="r" b="b"/>
            <a:pathLst>
              <a:path w="3436" h="3406" extrusionOk="0">
                <a:moveTo>
                  <a:pt x="1733" y="1"/>
                </a:moveTo>
                <a:cubicBezTo>
                  <a:pt x="760" y="1"/>
                  <a:pt x="1" y="761"/>
                  <a:pt x="1" y="1703"/>
                </a:cubicBezTo>
                <a:cubicBezTo>
                  <a:pt x="1" y="2645"/>
                  <a:pt x="760" y="3405"/>
                  <a:pt x="1733" y="3405"/>
                </a:cubicBezTo>
                <a:cubicBezTo>
                  <a:pt x="2675" y="3405"/>
                  <a:pt x="3435" y="2645"/>
                  <a:pt x="3435" y="1703"/>
                </a:cubicBezTo>
                <a:cubicBezTo>
                  <a:pt x="3435" y="761"/>
                  <a:pt x="2675" y="1"/>
                  <a:pt x="1733" y="1"/>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 name="Google Shape;545;p36"/>
          <p:cNvCxnSpPr>
            <a:cxnSpLocks/>
          </p:cNvCxnSpPr>
          <p:nvPr/>
        </p:nvCxnSpPr>
        <p:spPr>
          <a:xfrm rot="10800000">
            <a:off x="2348400" y="-68600"/>
            <a:ext cx="0" cy="608100"/>
          </a:xfrm>
          <a:prstGeom prst="straightConnector1">
            <a:avLst/>
          </a:prstGeom>
          <a:noFill/>
          <a:ln w="19050" cap="flat" cmpd="sng">
            <a:solidFill>
              <a:schemeClr val="dk1"/>
            </a:solidFill>
            <a:prstDash val="solid"/>
            <a:round/>
            <a:headEnd type="none" w="med" len="med"/>
            <a:tailEnd type="none" w="med" len="med"/>
          </a:ln>
        </p:spPr>
      </p:cxnSp>
      <p:cxnSp>
        <p:nvCxnSpPr>
          <p:cNvPr id="546" name="Google Shape;546;p36"/>
          <p:cNvCxnSpPr>
            <a:cxnSpLocks/>
          </p:cNvCxnSpPr>
          <p:nvPr/>
        </p:nvCxnSpPr>
        <p:spPr>
          <a:xfrm rot="10800000">
            <a:off x="2348400" y="4603997"/>
            <a:ext cx="0" cy="608100"/>
          </a:xfrm>
          <a:prstGeom prst="straightConnector1">
            <a:avLst/>
          </a:prstGeom>
          <a:noFill/>
          <a:ln w="19050" cap="flat" cmpd="sng">
            <a:solidFill>
              <a:schemeClr val="dk1"/>
            </a:solidFill>
            <a:prstDash val="solid"/>
            <a:round/>
            <a:headEnd type="none" w="med" len="med"/>
            <a:tailEnd type="none" w="med" len="med"/>
          </a:ln>
        </p:spPr>
      </p:cxnSp>
      <p:pic>
        <p:nvPicPr>
          <p:cNvPr id="1026" name="Picture 2" descr="white and black laptop">
            <a:extLst>
              <a:ext uri="{FF2B5EF4-FFF2-40B4-BE49-F238E27FC236}">
                <a16:creationId xmlns:a16="http://schemas.microsoft.com/office/drawing/2014/main" id="{EFFF37B3-010F-EB97-8E1C-B70888CDAEE8}"/>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t="1266" b="1266"/>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805A2-9153-6DB0-F52F-5DD28EA6DF72}"/>
              </a:ext>
            </a:extLst>
          </p:cNvPr>
          <p:cNvSpPr>
            <a:spLocks noGrp="1"/>
          </p:cNvSpPr>
          <p:nvPr>
            <p:ph type="title"/>
          </p:nvPr>
        </p:nvSpPr>
        <p:spPr>
          <a:xfrm flipH="1">
            <a:off x="2219627" y="386574"/>
            <a:ext cx="4704746" cy="825191"/>
          </a:xfrm>
        </p:spPr>
        <p:txBody>
          <a:bodyPr/>
          <a:lstStyle/>
          <a:p>
            <a:r>
              <a:rPr lang="en-IN" dirty="0">
                <a:solidFill>
                  <a:srgbClr val="00B0F0"/>
                </a:solidFill>
              </a:rPr>
              <a:t>Objective of the project:</a:t>
            </a:r>
          </a:p>
        </p:txBody>
      </p:sp>
      <p:sp>
        <p:nvSpPr>
          <p:cNvPr id="3" name="Subtitle 2">
            <a:extLst>
              <a:ext uri="{FF2B5EF4-FFF2-40B4-BE49-F238E27FC236}">
                <a16:creationId xmlns:a16="http://schemas.microsoft.com/office/drawing/2014/main" id="{50747862-25F7-8EA7-AC4F-59BBE5238C85}"/>
              </a:ext>
            </a:extLst>
          </p:cNvPr>
          <p:cNvSpPr>
            <a:spLocks noGrp="1"/>
          </p:cNvSpPr>
          <p:nvPr>
            <p:ph type="subTitle" idx="1"/>
          </p:nvPr>
        </p:nvSpPr>
        <p:spPr>
          <a:xfrm flipH="1">
            <a:off x="371708" y="1449658"/>
            <a:ext cx="5337717" cy="2738257"/>
          </a:xfrm>
        </p:spPr>
        <p:txBody>
          <a:bodyPr/>
          <a:lstStyle/>
          <a:p>
            <a:pPr marL="152400" indent="0">
              <a:buNone/>
            </a:pPr>
            <a:r>
              <a:rPr lang="en-US" sz="1600" dirty="0"/>
              <a:t>The 5-in-1 OS project aims to develop a comprehensive operating system with a simple shell, efficient process manager, smart memory allocator, user-friendly file system viewer, and a built-in calculator. This integrated system enhances user productivity, automates tasks, manages processes effectively, optimizes memory usage, streamlines file navigation, and simplifies mathematical computations. The project's goal is to provide a cohesive, versatile, and user-centric computing environment that caters to various needs, from system management to productivity, all within a single, intuitive interface.</a:t>
            </a:r>
            <a:endParaRPr lang="en-IN" sz="1600" dirty="0"/>
          </a:p>
        </p:txBody>
      </p:sp>
      <p:pic>
        <p:nvPicPr>
          <p:cNvPr id="1026" name="Picture 2" descr="Privacy Policy | 5in1">
            <a:extLst>
              <a:ext uri="{FF2B5EF4-FFF2-40B4-BE49-F238E27FC236}">
                <a16:creationId xmlns:a16="http://schemas.microsoft.com/office/drawing/2014/main" id="{8FB906AF-8C45-9DF4-EECC-32707A4D68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29093" y="2101076"/>
            <a:ext cx="266700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42015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3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B0F0"/>
                </a:solidFill>
              </a:rPr>
              <a:t>Table of contents</a:t>
            </a:r>
            <a:endParaRPr dirty="0">
              <a:solidFill>
                <a:srgbClr val="00B0F0"/>
              </a:solidFill>
            </a:endParaRPr>
          </a:p>
        </p:txBody>
      </p:sp>
      <p:sp>
        <p:nvSpPr>
          <p:cNvPr id="516" name="Google Shape;516;p35"/>
          <p:cNvSpPr txBox="1">
            <a:spLocks noGrp="1"/>
          </p:cNvSpPr>
          <p:nvPr>
            <p:ph type="title" idx="2"/>
          </p:nvPr>
        </p:nvSpPr>
        <p:spPr>
          <a:xfrm>
            <a:off x="856712" y="1816158"/>
            <a:ext cx="734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17" name="Google Shape;517;p35"/>
          <p:cNvSpPr txBox="1">
            <a:spLocks noGrp="1"/>
          </p:cNvSpPr>
          <p:nvPr>
            <p:ph type="title" idx="3"/>
          </p:nvPr>
        </p:nvSpPr>
        <p:spPr>
          <a:xfrm>
            <a:off x="4582712" y="1816141"/>
            <a:ext cx="734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18" name="Google Shape;518;p35"/>
          <p:cNvSpPr txBox="1">
            <a:spLocks noGrp="1"/>
          </p:cNvSpPr>
          <p:nvPr>
            <p:ph type="title" idx="4"/>
          </p:nvPr>
        </p:nvSpPr>
        <p:spPr>
          <a:xfrm>
            <a:off x="856712" y="2501958"/>
            <a:ext cx="734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19" name="Google Shape;519;p35"/>
          <p:cNvSpPr txBox="1">
            <a:spLocks noGrp="1"/>
          </p:cNvSpPr>
          <p:nvPr>
            <p:ph type="title" idx="5"/>
          </p:nvPr>
        </p:nvSpPr>
        <p:spPr>
          <a:xfrm>
            <a:off x="4582712" y="2501941"/>
            <a:ext cx="734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520" name="Google Shape;520;p35"/>
          <p:cNvSpPr txBox="1">
            <a:spLocks noGrp="1"/>
          </p:cNvSpPr>
          <p:nvPr>
            <p:ph type="title" idx="6"/>
          </p:nvPr>
        </p:nvSpPr>
        <p:spPr>
          <a:xfrm>
            <a:off x="856712" y="3187758"/>
            <a:ext cx="7347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22" name="Google Shape;522;p35"/>
          <p:cNvSpPr txBox="1">
            <a:spLocks noGrp="1"/>
          </p:cNvSpPr>
          <p:nvPr>
            <p:ph type="subTitle" idx="1"/>
          </p:nvPr>
        </p:nvSpPr>
        <p:spPr>
          <a:xfrm>
            <a:off x="1896212" y="1816150"/>
            <a:ext cx="24429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Program launcher</a:t>
            </a:r>
            <a:endParaRPr dirty="0"/>
          </a:p>
        </p:txBody>
      </p:sp>
      <p:sp>
        <p:nvSpPr>
          <p:cNvPr id="523" name="Google Shape;523;p35"/>
          <p:cNvSpPr txBox="1">
            <a:spLocks noGrp="1"/>
          </p:cNvSpPr>
          <p:nvPr>
            <p:ph type="subTitle" idx="8"/>
          </p:nvPr>
        </p:nvSpPr>
        <p:spPr>
          <a:xfrm>
            <a:off x="1896212" y="2501950"/>
            <a:ext cx="24429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Simple Shell</a:t>
            </a:r>
            <a:endParaRPr dirty="0"/>
          </a:p>
        </p:txBody>
      </p:sp>
      <p:sp>
        <p:nvSpPr>
          <p:cNvPr id="524" name="Google Shape;524;p35"/>
          <p:cNvSpPr txBox="1">
            <a:spLocks noGrp="1"/>
          </p:cNvSpPr>
          <p:nvPr>
            <p:ph type="subTitle" idx="9"/>
          </p:nvPr>
        </p:nvSpPr>
        <p:spPr>
          <a:xfrm>
            <a:off x="1896212" y="3187750"/>
            <a:ext cx="24429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 Manager</a:t>
            </a:r>
          </a:p>
          <a:p>
            <a:pPr marL="0" lvl="0" indent="0" algn="l" rtl="0">
              <a:spcBef>
                <a:spcPts val="0"/>
              </a:spcBef>
              <a:spcAft>
                <a:spcPts val="0"/>
              </a:spcAft>
              <a:buNone/>
            </a:pPr>
            <a:endParaRPr dirty="0"/>
          </a:p>
        </p:txBody>
      </p:sp>
      <p:sp>
        <p:nvSpPr>
          <p:cNvPr id="525" name="Google Shape;525;p35"/>
          <p:cNvSpPr txBox="1">
            <a:spLocks noGrp="1"/>
          </p:cNvSpPr>
          <p:nvPr>
            <p:ph type="subTitle" idx="13"/>
          </p:nvPr>
        </p:nvSpPr>
        <p:spPr>
          <a:xfrm>
            <a:off x="5844388" y="1816150"/>
            <a:ext cx="2579612"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File System Viewer</a:t>
            </a:r>
          </a:p>
        </p:txBody>
      </p:sp>
      <p:sp>
        <p:nvSpPr>
          <p:cNvPr id="526" name="Google Shape;526;p35"/>
          <p:cNvSpPr txBox="1">
            <a:spLocks noGrp="1"/>
          </p:cNvSpPr>
          <p:nvPr>
            <p:ph type="subTitle" idx="14"/>
          </p:nvPr>
        </p:nvSpPr>
        <p:spPr>
          <a:xfrm>
            <a:off x="5844388" y="2501950"/>
            <a:ext cx="24429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Memory Allocator</a:t>
            </a:r>
          </a:p>
        </p:txBody>
      </p:sp>
      <p:cxnSp>
        <p:nvCxnSpPr>
          <p:cNvPr id="528" name="Google Shape;528;p35"/>
          <p:cNvCxnSpPr>
            <a:stCxn id="516" idx="3"/>
            <a:endCxn id="522" idx="1"/>
          </p:cNvCxnSpPr>
          <p:nvPr/>
        </p:nvCxnSpPr>
        <p:spPr>
          <a:xfrm>
            <a:off x="1591412" y="2044758"/>
            <a:ext cx="304800" cy="0"/>
          </a:xfrm>
          <a:prstGeom prst="straightConnector1">
            <a:avLst/>
          </a:prstGeom>
          <a:noFill/>
          <a:ln w="19050" cap="flat" cmpd="sng">
            <a:solidFill>
              <a:schemeClr val="dk1"/>
            </a:solidFill>
            <a:prstDash val="solid"/>
            <a:round/>
            <a:headEnd type="none" w="med" len="med"/>
            <a:tailEnd type="oval" w="med" len="med"/>
          </a:ln>
        </p:spPr>
      </p:cxnSp>
      <p:cxnSp>
        <p:nvCxnSpPr>
          <p:cNvPr id="529" name="Google Shape;529;p35"/>
          <p:cNvCxnSpPr>
            <a:stCxn id="518" idx="3"/>
            <a:endCxn id="523" idx="1"/>
          </p:cNvCxnSpPr>
          <p:nvPr/>
        </p:nvCxnSpPr>
        <p:spPr>
          <a:xfrm>
            <a:off x="1591412" y="2730558"/>
            <a:ext cx="304800" cy="0"/>
          </a:xfrm>
          <a:prstGeom prst="straightConnector1">
            <a:avLst/>
          </a:prstGeom>
          <a:noFill/>
          <a:ln w="19050" cap="flat" cmpd="sng">
            <a:solidFill>
              <a:schemeClr val="dk1"/>
            </a:solidFill>
            <a:prstDash val="solid"/>
            <a:round/>
            <a:headEnd type="none" w="med" len="med"/>
            <a:tailEnd type="oval" w="med" len="med"/>
          </a:ln>
        </p:spPr>
      </p:cxnSp>
      <p:cxnSp>
        <p:nvCxnSpPr>
          <p:cNvPr id="530" name="Google Shape;530;p35"/>
          <p:cNvCxnSpPr>
            <a:stCxn id="520" idx="3"/>
            <a:endCxn id="524" idx="1"/>
          </p:cNvCxnSpPr>
          <p:nvPr/>
        </p:nvCxnSpPr>
        <p:spPr>
          <a:xfrm>
            <a:off x="1591412" y="3416358"/>
            <a:ext cx="304800" cy="0"/>
          </a:xfrm>
          <a:prstGeom prst="straightConnector1">
            <a:avLst/>
          </a:prstGeom>
          <a:noFill/>
          <a:ln w="19050" cap="flat" cmpd="sng">
            <a:solidFill>
              <a:schemeClr val="dk1"/>
            </a:solidFill>
            <a:prstDash val="solid"/>
            <a:round/>
            <a:headEnd type="none" w="med" len="med"/>
            <a:tailEnd type="oval" w="med" len="med"/>
          </a:ln>
        </p:spPr>
      </p:cxnSp>
      <p:cxnSp>
        <p:nvCxnSpPr>
          <p:cNvPr id="531" name="Google Shape;531;p35"/>
          <p:cNvCxnSpPr>
            <a:cxnSpLocks/>
            <a:stCxn id="517" idx="3"/>
            <a:endCxn id="525" idx="1"/>
          </p:cNvCxnSpPr>
          <p:nvPr/>
        </p:nvCxnSpPr>
        <p:spPr>
          <a:xfrm>
            <a:off x="5317412" y="2044741"/>
            <a:ext cx="526976" cy="9"/>
          </a:xfrm>
          <a:prstGeom prst="straightConnector1">
            <a:avLst/>
          </a:prstGeom>
          <a:noFill/>
          <a:ln w="19050" cap="flat" cmpd="sng">
            <a:solidFill>
              <a:schemeClr val="dk1"/>
            </a:solidFill>
            <a:prstDash val="solid"/>
            <a:round/>
            <a:headEnd type="none" w="med" len="med"/>
            <a:tailEnd type="oval" w="med" len="med"/>
          </a:ln>
        </p:spPr>
      </p:cxnSp>
      <p:cxnSp>
        <p:nvCxnSpPr>
          <p:cNvPr id="532" name="Google Shape;532;p35"/>
          <p:cNvCxnSpPr>
            <a:stCxn id="519" idx="3"/>
            <a:endCxn id="526" idx="1"/>
          </p:cNvCxnSpPr>
          <p:nvPr/>
        </p:nvCxnSpPr>
        <p:spPr>
          <a:xfrm>
            <a:off x="5317412" y="2730541"/>
            <a:ext cx="527100" cy="0"/>
          </a:xfrm>
          <a:prstGeom prst="straightConnector1">
            <a:avLst/>
          </a:prstGeom>
          <a:noFill/>
          <a:ln w="19050" cap="flat" cmpd="sng">
            <a:solidFill>
              <a:schemeClr val="dk1"/>
            </a:solidFill>
            <a:prstDash val="solid"/>
            <a:round/>
            <a:headEnd type="none" w="med" len="med"/>
            <a:tailEnd type="oval" w="med" len="med"/>
          </a:ln>
        </p:spPr>
      </p:cxnSp>
      <p:sp>
        <p:nvSpPr>
          <p:cNvPr id="4" name="Google Shape;519;p35">
            <a:extLst>
              <a:ext uri="{FF2B5EF4-FFF2-40B4-BE49-F238E27FC236}">
                <a16:creationId xmlns:a16="http://schemas.microsoft.com/office/drawing/2014/main" id="{D64B8DC6-0FF8-2CE3-42DC-11CDA43AC7CF}"/>
              </a:ext>
            </a:extLst>
          </p:cNvPr>
          <p:cNvSpPr txBox="1">
            <a:spLocks/>
          </p:cNvSpPr>
          <p:nvPr/>
        </p:nvSpPr>
        <p:spPr>
          <a:xfrm>
            <a:off x="4582712" y="3187732"/>
            <a:ext cx="734700" cy="457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1pPr>
            <a:lvl2pPr marR="0" lvl="1"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2pPr>
            <a:lvl3pPr marR="0" lvl="2"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3pPr>
            <a:lvl4pPr marR="0" lvl="3"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4pPr>
            <a:lvl5pPr marR="0" lvl="4"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5pPr>
            <a:lvl6pPr marR="0" lvl="5"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6pPr>
            <a:lvl7pPr marR="0" lvl="6"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7pPr>
            <a:lvl8pPr marR="0" lvl="7"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8pPr>
            <a:lvl9pPr marR="0" lvl="8" algn="l" rtl="0">
              <a:lnSpc>
                <a:spcPct val="100000"/>
              </a:lnSpc>
              <a:spcBef>
                <a:spcPts val="0"/>
              </a:spcBef>
              <a:spcAft>
                <a:spcPts val="0"/>
              </a:spcAft>
              <a:buClr>
                <a:schemeClr val="dk1"/>
              </a:buClr>
              <a:buSzPts val="3000"/>
              <a:buFont typeface="Ramabhadra"/>
              <a:buNone/>
              <a:defRPr sz="3000" b="0" i="0" u="none" strike="noStrike" cap="none">
                <a:solidFill>
                  <a:schemeClr val="dk1"/>
                </a:solidFill>
                <a:latin typeface="Ramabhadra"/>
                <a:ea typeface="Ramabhadra"/>
                <a:cs typeface="Ramabhadra"/>
                <a:sym typeface="Ramabhadra"/>
              </a:defRPr>
            </a:lvl9pPr>
          </a:lstStyle>
          <a:p>
            <a:r>
              <a:rPr lang="en" dirty="0"/>
              <a:t>06</a:t>
            </a:r>
          </a:p>
        </p:txBody>
      </p:sp>
      <p:cxnSp>
        <p:nvCxnSpPr>
          <p:cNvPr id="5" name="Google Shape;532;p35">
            <a:extLst>
              <a:ext uri="{FF2B5EF4-FFF2-40B4-BE49-F238E27FC236}">
                <a16:creationId xmlns:a16="http://schemas.microsoft.com/office/drawing/2014/main" id="{C9BD2AF2-4094-7E00-E000-1AEE541E213B}"/>
              </a:ext>
            </a:extLst>
          </p:cNvPr>
          <p:cNvCxnSpPr/>
          <p:nvPr/>
        </p:nvCxnSpPr>
        <p:spPr>
          <a:xfrm>
            <a:off x="5317288" y="3377653"/>
            <a:ext cx="527100" cy="0"/>
          </a:xfrm>
          <a:prstGeom prst="straightConnector1">
            <a:avLst/>
          </a:prstGeom>
          <a:noFill/>
          <a:ln w="19050" cap="flat" cmpd="sng">
            <a:solidFill>
              <a:schemeClr val="dk1"/>
            </a:solidFill>
            <a:prstDash val="solid"/>
            <a:round/>
            <a:headEnd type="none" w="med" len="med"/>
            <a:tailEnd type="oval" w="med" len="med"/>
          </a:ln>
        </p:spPr>
      </p:cxnSp>
      <p:sp>
        <p:nvSpPr>
          <p:cNvPr id="6" name="Google Shape;525;p35">
            <a:extLst>
              <a:ext uri="{FF2B5EF4-FFF2-40B4-BE49-F238E27FC236}">
                <a16:creationId xmlns:a16="http://schemas.microsoft.com/office/drawing/2014/main" id="{FB7FBCFA-25ED-7818-FA79-5A55220C0577}"/>
              </a:ext>
            </a:extLst>
          </p:cNvPr>
          <p:cNvSpPr txBox="1">
            <a:spLocks/>
          </p:cNvSpPr>
          <p:nvPr/>
        </p:nvSpPr>
        <p:spPr>
          <a:xfrm>
            <a:off x="5865812" y="3149053"/>
            <a:ext cx="2442900"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mabhadra"/>
              <a:buNone/>
              <a:defRPr sz="2000" b="0" i="0" u="none" strike="noStrike" cap="none">
                <a:solidFill>
                  <a:schemeClr val="dk1"/>
                </a:solidFill>
                <a:latin typeface="Ramabhadra"/>
                <a:ea typeface="Ramabhadra"/>
                <a:cs typeface="Ramabhadra"/>
                <a:sym typeface="Ramabhadra"/>
              </a:defRPr>
            </a:lvl1pPr>
            <a:lvl2pPr marL="914400" marR="0" lvl="1" indent="-304800" algn="l"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2pPr>
            <a:lvl3pPr marL="1371600" marR="0" lvl="2" indent="-304800" algn="l"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3pPr>
            <a:lvl4pPr marL="1828800" marR="0" lvl="3" indent="-304800" algn="l"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4pPr>
            <a:lvl5pPr marL="2286000" marR="0" lvl="4" indent="-304800" algn="l"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5pPr>
            <a:lvl6pPr marL="2743200" marR="0" lvl="5" indent="-304800" algn="l"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6pPr>
            <a:lvl7pPr marL="3200400" marR="0" lvl="6" indent="-304800" algn="l"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7pPr>
            <a:lvl8pPr marL="3657600" marR="0" lvl="7" indent="-304800" algn="l"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8pPr>
            <a:lvl9pPr marL="4114800" marR="0" lvl="8" indent="-304800" algn="l"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9pPr>
          </a:lstStyle>
          <a:p>
            <a:pPr marL="0" lvl="0" indent="0" algn="l" rtl="0">
              <a:spcBef>
                <a:spcPts val="0"/>
              </a:spcBef>
              <a:spcAft>
                <a:spcPts val="0"/>
              </a:spcAft>
              <a:buNone/>
            </a:pPr>
            <a:r>
              <a:rPr lang="en-IN" dirty="0"/>
              <a:t>Calculator</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805A2-9153-6DB0-F52F-5DD28EA6DF72}"/>
              </a:ext>
            </a:extLst>
          </p:cNvPr>
          <p:cNvSpPr>
            <a:spLocks noGrp="1"/>
          </p:cNvSpPr>
          <p:nvPr>
            <p:ph type="title"/>
          </p:nvPr>
        </p:nvSpPr>
        <p:spPr>
          <a:xfrm flipH="1">
            <a:off x="2219627" y="386574"/>
            <a:ext cx="4704746" cy="825191"/>
          </a:xfrm>
        </p:spPr>
        <p:txBody>
          <a:bodyPr/>
          <a:lstStyle/>
          <a:p>
            <a:r>
              <a:rPr lang="en-IN" dirty="0">
                <a:solidFill>
                  <a:srgbClr val="00B0F0"/>
                </a:solidFill>
              </a:rPr>
              <a:t>Brief about the program:</a:t>
            </a:r>
          </a:p>
        </p:txBody>
      </p:sp>
      <p:sp>
        <p:nvSpPr>
          <p:cNvPr id="3" name="Subtitle 2">
            <a:extLst>
              <a:ext uri="{FF2B5EF4-FFF2-40B4-BE49-F238E27FC236}">
                <a16:creationId xmlns:a16="http://schemas.microsoft.com/office/drawing/2014/main" id="{50747862-25F7-8EA7-AC4F-59BBE5238C85}"/>
              </a:ext>
            </a:extLst>
          </p:cNvPr>
          <p:cNvSpPr>
            <a:spLocks noGrp="1"/>
          </p:cNvSpPr>
          <p:nvPr>
            <p:ph type="subTitle" idx="1"/>
          </p:nvPr>
        </p:nvSpPr>
        <p:spPr>
          <a:xfrm flipH="1">
            <a:off x="691376" y="1457093"/>
            <a:ext cx="7739398" cy="2738257"/>
          </a:xfrm>
        </p:spPr>
        <p:txBody>
          <a:bodyPr/>
          <a:lstStyle/>
          <a:p>
            <a:pPr marL="152400" indent="0">
              <a:buNone/>
            </a:pPr>
            <a:r>
              <a:rPr lang="en-US" sz="1600" dirty="0"/>
              <a:t>The launcher serves as the central hub for program execution. </a:t>
            </a:r>
          </a:p>
          <a:p>
            <a:pPr marL="152400" indent="0">
              <a:buNone/>
            </a:pPr>
            <a:r>
              <a:rPr lang="en-US" sz="1600" dirty="0"/>
              <a:t>Features :Choose from a variety of programs, each tailored for different purposes. Access essential operating system functionalities, including a simple shell, process manager, memory allocator, file system viewer, and a basic calculator. Seamless navigation: Select a program, run it, and return to the main menu with ease, Usage Upon launching the Program Launcher, you are presented with a menu that lists available programs. Enter the number corresponding to the program you want to run. The launcher will execute the chosen program, and you can interact with it as needed. To exit the operating system, simply enter '0' or choose the '0, Exit' option from the menu.</a:t>
            </a:r>
            <a:endParaRPr lang="en-IN" sz="1600" dirty="0"/>
          </a:p>
        </p:txBody>
      </p:sp>
    </p:spTree>
    <p:extLst>
      <p:ext uri="{BB962C8B-B14F-4D97-AF65-F5344CB8AC3E}">
        <p14:creationId xmlns:p14="http://schemas.microsoft.com/office/powerpoint/2010/main" val="38585237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B0F0"/>
                </a:solidFill>
              </a:rPr>
              <a:t>Programs included in our project:</a:t>
            </a:r>
            <a:endParaRPr dirty="0">
              <a:solidFill>
                <a:srgbClr val="00B0F0"/>
              </a:solidFill>
            </a:endParaRPr>
          </a:p>
        </p:txBody>
      </p:sp>
      <p:sp>
        <p:nvSpPr>
          <p:cNvPr id="552" name="Google Shape;552;p37"/>
          <p:cNvSpPr txBox="1">
            <a:spLocks noGrp="1"/>
          </p:cNvSpPr>
          <p:nvPr>
            <p:ph type="subTitle" idx="4"/>
          </p:nvPr>
        </p:nvSpPr>
        <p:spPr>
          <a:xfrm>
            <a:off x="789477" y="2551350"/>
            <a:ext cx="2452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Program Launcher</a:t>
            </a:r>
            <a:endParaRPr dirty="0">
              <a:latin typeface="Ramabhadra"/>
              <a:ea typeface="Ramabhadra"/>
              <a:cs typeface="Ramabhadra"/>
              <a:sym typeface="Ramabhadra"/>
            </a:endParaRPr>
          </a:p>
        </p:txBody>
      </p:sp>
      <p:sp>
        <p:nvSpPr>
          <p:cNvPr id="553" name="Google Shape;553;p37"/>
          <p:cNvSpPr txBox="1">
            <a:spLocks noGrp="1"/>
          </p:cNvSpPr>
          <p:nvPr>
            <p:ph type="subTitle" idx="5"/>
          </p:nvPr>
        </p:nvSpPr>
        <p:spPr>
          <a:xfrm>
            <a:off x="3345900" y="2551350"/>
            <a:ext cx="2452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Ramabhadra"/>
                <a:ea typeface="Ramabhadra"/>
                <a:cs typeface="Ramabhadra"/>
                <a:sym typeface="Ramabhadra"/>
              </a:rPr>
              <a:t>Sim</a:t>
            </a:r>
            <a:r>
              <a:rPr lang="en" dirty="0"/>
              <a:t>ple Shell</a:t>
            </a:r>
            <a:endParaRPr dirty="0">
              <a:latin typeface="Ramabhadra"/>
              <a:ea typeface="Ramabhadra"/>
              <a:cs typeface="Ramabhadra"/>
              <a:sym typeface="Ramabhadra"/>
            </a:endParaRPr>
          </a:p>
        </p:txBody>
      </p:sp>
      <p:sp>
        <p:nvSpPr>
          <p:cNvPr id="554" name="Google Shape;554;p37"/>
          <p:cNvSpPr txBox="1">
            <a:spLocks noGrp="1"/>
          </p:cNvSpPr>
          <p:nvPr>
            <p:ph type="subTitle" idx="1"/>
          </p:nvPr>
        </p:nvSpPr>
        <p:spPr>
          <a:xfrm>
            <a:off x="789477" y="2937954"/>
            <a:ext cx="2452200" cy="122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The 'menu' command serves as a central hub for program navigation.  - It simplifies the process of finding and executing applications.</a:t>
            </a:r>
            <a:endParaRPr dirty="0"/>
          </a:p>
        </p:txBody>
      </p:sp>
      <p:sp>
        <p:nvSpPr>
          <p:cNvPr id="555" name="Google Shape;555;p37"/>
          <p:cNvSpPr txBox="1">
            <a:spLocks noGrp="1"/>
          </p:cNvSpPr>
          <p:nvPr>
            <p:ph type="subTitle" idx="2"/>
          </p:nvPr>
        </p:nvSpPr>
        <p:spPr>
          <a:xfrm>
            <a:off x="3345900" y="2937954"/>
            <a:ext cx="2452200" cy="122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Simple Shell provides a command-line interface for file management and execution.  - It encompasses essential commands like 'cd,' 'touch,' 'rm,' 'cat,' enabling versatile file operations.</a:t>
            </a:r>
            <a:endParaRPr dirty="0"/>
          </a:p>
        </p:txBody>
      </p:sp>
      <p:sp>
        <p:nvSpPr>
          <p:cNvPr id="558" name="Google Shape;558;p37"/>
          <p:cNvSpPr/>
          <p:nvPr/>
        </p:nvSpPr>
        <p:spPr>
          <a:xfrm>
            <a:off x="1729227" y="1659725"/>
            <a:ext cx="572700" cy="572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 name="Google Shape;559;p37"/>
          <p:cNvCxnSpPr>
            <a:stCxn id="558" idx="4"/>
            <a:endCxn id="552" idx="0"/>
          </p:cNvCxnSpPr>
          <p:nvPr/>
        </p:nvCxnSpPr>
        <p:spPr>
          <a:xfrm>
            <a:off x="2015577" y="2232425"/>
            <a:ext cx="0" cy="318900"/>
          </a:xfrm>
          <a:prstGeom prst="straightConnector1">
            <a:avLst/>
          </a:prstGeom>
          <a:noFill/>
          <a:ln w="19050" cap="flat" cmpd="sng">
            <a:solidFill>
              <a:schemeClr val="dk1"/>
            </a:solidFill>
            <a:prstDash val="solid"/>
            <a:round/>
            <a:headEnd type="none" w="med" len="med"/>
            <a:tailEnd type="oval" w="med" len="med"/>
          </a:ln>
        </p:spPr>
      </p:cxnSp>
      <p:sp>
        <p:nvSpPr>
          <p:cNvPr id="560" name="Google Shape;560;p37"/>
          <p:cNvSpPr/>
          <p:nvPr/>
        </p:nvSpPr>
        <p:spPr>
          <a:xfrm>
            <a:off x="4285650" y="1659725"/>
            <a:ext cx="572700" cy="572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1" name="Google Shape;561;p37"/>
          <p:cNvCxnSpPr>
            <a:stCxn id="560" idx="4"/>
            <a:endCxn id="553" idx="0"/>
          </p:cNvCxnSpPr>
          <p:nvPr/>
        </p:nvCxnSpPr>
        <p:spPr>
          <a:xfrm>
            <a:off x="4572000" y="2232425"/>
            <a:ext cx="0" cy="318900"/>
          </a:xfrm>
          <a:prstGeom prst="straightConnector1">
            <a:avLst/>
          </a:prstGeom>
          <a:noFill/>
          <a:ln w="19050" cap="flat" cmpd="sng">
            <a:solidFill>
              <a:schemeClr val="dk1"/>
            </a:solidFill>
            <a:prstDash val="solid"/>
            <a:round/>
            <a:headEnd type="none" w="med" len="med"/>
            <a:tailEnd type="oval" w="med" len="med"/>
          </a:ln>
        </p:spPr>
      </p:cxnSp>
      <p:grpSp>
        <p:nvGrpSpPr>
          <p:cNvPr id="564" name="Google Shape;564;p37"/>
          <p:cNvGrpSpPr/>
          <p:nvPr/>
        </p:nvGrpSpPr>
        <p:grpSpPr>
          <a:xfrm>
            <a:off x="1830108" y="1760790"/>
            <a:ext cx="370930" cy="370549"/>
            <a:chOff x="2497275" y="2744159"/>
            <a:chExt cx="370930" cy="370549"/>
          </a:xfrm>
        </p:grpSpPr>
        <p:sp>
          <p:nvSpPr>
            <p:cNvPr id="565" name="Google Shape;565;p3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37"/>
          <p:cNvGrpSpPr/>
          <p:nvPr/>
        </p:nvGrpSpPr>
        <p:grpSpPr>
          <a:xfrm>
            <a:off x="4396917" y="1770976"/>
            <a:ext cx="350166" cy="350198"/>
            <a:chOff x="1308631" y="1507830"/>
            <a:chExt cx="350166" cy="350198"/>
          </a:xfrm>
        </p:grpSpPr>
        <p:sp>
          <p:nvSpPr>
            <p:cNvPr id="572" name="Google Shape;572;p37"/>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7EAFC835-0766-BC5E-F1BB-7B7AD7E7336C}"/>
              </a:ext>
            </a:extLst>
          </p:cNvPr>
          <p:cNvPicPr>
            <a:picLocks noChangeAspect="1"/>
          </p:cNvPicPr>
          <p:nvPr/>
        </p:nvPicPr>
        <p:blipFill>
          <a:blip r:embed="rId3"/>
          <a:stretch>
            <a:fillRect/>
          </a:stretch>
        </p:blipFill>
        <p:spPr>
          <a:xfrm>
            <a:off x="6592198" y="1565823"/>
            <a:ext cx="960203" cy="1005927"/>
          </a:xfrm>
          <a:prstGeom prst="rect">
            <a:avLst/>
          </a:prstGeom>
        </p:spPr>
      </p:pic>
      <p:sp>
        <p:nvSpPr>
          <p:cNvPr id="4" name="Google Shape;553;p37">
            <a:extLst>
              <a:ext uri="{FF2B5EF4-FFF2-40B4-BE49-F238E27FC236}">
                <a16:creationId xmlns:a16="http://schemas.microsoft.com/office/drawing/2014/main" id="{331B609C-6D94-C844-CBF3-62D0D843645F}"/>
              </a:ext>
            </a:extLst>
          </p:cNvPr>
          <p:cNvSpPr txBox="1">
            <a:spLocks/>
          </p:cNvSpPr>
          <p:nvPr/>
        </p:nvSpPr>
        <p:spPr>
          <a:xfrm>
            <a:off x="5798098" y="2550904"/>
            <a:ext cx="2556419" cy="457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Ramabhadra"/>
              <a:buNone/>
              <a:defRPr sz="2000" b="0" i="0" u="none" strike="noStrike" cap="none">
                <a:solidFill>
                  <a:schemeClr val="dk1"/>
                </a:solidFill>
                <a:latin typeface="Ramabhadra"/>
                <a:ea typeface="Ramabhadra"/>
                <a:cs typeface="Ramabhadra"/>
                <a:sym typeface="Ramabhadra"/>
              </a:defRPr>
            </a:lvl1pPr>
            <a:lvl2pPr marL="914400" marR="0" lvl="1" indent="-304800" algn="ctr"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2pPr>
            <a:lvl3pPr marL="1371600" marR="0" lvl="2" indent="-304800" algn="ctr"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3pPr>
            <a:lvl4pPr marL="1828800" marR="0" lvl="3" indent="-304800" algn="ctr"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4pPr>
            <a:lvl5pPr marL="2286000" marR="0" lvl="4" indent="-304800" algn="ctr"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5pPr>
            <a:lvl6pPr marL="2743200" marR="0" lvl="5" indent="-304800" algn="ctr"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6pPr>
            <a:lvl7pPr marL="3200400" marR="0" lvl="6" indent="-304800" algn="ctr"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7pPr>
            <a:lvl8pPr marL="3657600" marR="0" lvl="7" indent="-304800" algn="ctr"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8pPr>
            <a:lvl9pPr marL="4114800" marR="0" lvl="8" indent="-304800" algn="ctr" rtl="0">
              <a:lnSpc>
                <a:spcPct val="100000"/>
              </a:lnSpc>
              <a:spcBef>
                <a:spcPts val="0"/>
              </a:spcBef>
              <a:spcAft>
                <a:spcPts val="0"/>
              </a:spcAft>
              <a:buClr>
                <a:schemeClr val="dk1"/>
              </a:buClr>
              <a:buSzPts val="2400"/>
              <a:buFont typeface="Ramabhadra"/>
              <a:buNone/>
              <a:defRPr sz="2400" b="1" i="0" u="none" strike="noStrike" cap="none">
                <a:solidFill>
                  <a:schemeClr val="dk1"/>
                </a:solidFill>
                <a:latin typeface="Ramabhadra"/>
                <a:ea typeface="Ramabhadra"/>
                <a:cs typeface="Ramabhadra"/>
                <a:sym typeface="Ramabhadra"/>
              </a:defRPr>
            </a:lvl9pPr>
          </a:lstStyle>
          <a:p>
            <a:pPr marL="0" indent="0"/>
            <a:r>
              <a:rPr lang="en-IN" dirty="0"/>
              <a:t>File System Viewer</a:t>
            </a:r>
          </a:p>
        </p:txBody>
      </p:sp>
      <p:sp>
        <p:nvSpPr>
          <p:cNvPr id="5" name="Google Shape;555;p37">
            <a:extLst>
              <a:ext uri="{FF2B5EF4-FFF2-40B4-BE49-F238E27FC236}">
                <a16:creationId xmlns:a16="http://schemas.microsoft.com/office/drawing/2014/main" id="{06BCF474-31FA-BFC4-99B7-15E4560694BF}"/>
              </a:ext>
            </a:extLst>
          </p:cNvPr>
          <p:cNvSpPr txBox="1">
            <a:spLocks/>
          </p:cNvSpPr>
          <p:nvPr/>
        </p:nvSpPr>
        <p:spPr>
          <a:xfrm>
            <a:off x="5857182" y="2937954"/>
            <a:ext cx="2452200" cy="1225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1pPr>
            <a:lvl2pPr marL="914400" marR="0" lvl="1" indent="-304800" algn="ctr" rtl="0">
              <a:lnSpc>
                <a:spcPct val="100000"/>
              </a:lnSpc>
              <a:spcBef>
                <a:spcPts val="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2pPr>
            <a:lvl3pPr marL="1371600" marR="0" lvl="2" indent="-304800" algn="ctr" rtl="0">
              <a:lnSpc>
                <a:spcPct val="100000"/>
              </a:lnSpc>
              <a:spcBef>
                <a:spcPts val="160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3pPr>
            <a:lvl4pPr marL="1828800" marR="0" lvl="3" indent="-304800" algn="ctr" rtl="0">
              <a:lnSpc>
                <a:spcPct val="100000"/>
              </a:lnSpc>
              <a:spcBef>
                <a:spcPts val="160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4pPr>
            <a:lvl5pPr marL="2286000" marR="0" lvl="4" indent="-304800" algn="ctr" rtl="0">
              <a:lnSpc>
                <a:spcPct val="100000"/>
              </a:lnSpc>
              <a:spcBef>
                <a:spcPts val="160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5pPr>
            <a:lvl6pPr marL="2743200" marR="0" lvl="5" indent="-304800" algn="ctr" rtl="0">
              <a:lnSpc>
                <a:spcPct val="100000"/>
              </a:lnSpc>
              <a:spcBef>
                <a:spcPts val="160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6pPr>
            <a:lvl7pPr marL="3200400" marR="0" lvl="6" indent="-304800" algn="ctr" rtl="0">
              <a:lnSpc>
                <a:spcPct val="100000"/>
              </a:lnSpc>
              <a:spcBef>
                <a:spcPts val="160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7pPr>
            <a:lvl8pPr marL="3657600" marR="0" lvl="7" indent="-304800" algn="ctr" rtl="0">
              <a:lnSpc>
                <a:spcPct val="100000"/>
              </a:lnSpc>
              <a:spcBef>
                <a:spcPts val="1600"/>
              </a:spcBef>
              <a:spcAft>
                <a:spcPts val="0"/>
              </a:spcAft>
              <a:buClr>
                <a:schemeClr val="dk1"/>
              </a:buClr>
              <a:buSzPts val="1200"/>
              <a:buFont typeface="Asap"/>
              <a:buNone/>
              <a:defRPr sz="1200" b="0" i="0" u="none" strike="noStrike" cap="none">
                <a:solidFill>
                  <a:schemeClr val="dk1"/>
                </a:solidFill>
                <a:latin typeface="Asap"/>
                <a:ea typeface="Asap"/>
                <a:cs typeface="Asap"/>
                <a:sym typeface="Asap"/>
              </a:defRPr>
            </a:lvl8pPr>
            <a:lvl9pPr marL="4114800" marR="0" lvl="8" indent="-304800" algn="ctr" rtl="0">
              <a:lnSpc>
                <a:spcPct val="100000"/>
              </a:lnSpc>
              <a:spcBef>
                <a:spcPts val="1600"/>
              </a:spcBef>
              <a:spcAft>
                <a:spcPts val="1600"/>
              </a:spcAft>
              <a:buClr>
                <a:schemeClr val="dk1"/>
              </a:buClr>
              <a:buSzPts val="1200"/>
              <a:buFont typeface="Asap"/>
              <a:buNone/>
              <a:defRPr sz="1200" b="0" i="0" u="none" strike="noStrike" cap="none">
                <a:solidFill>
                  <a:schemeClr val="dk1"/>
                </a:solidFill>
                <a:latin typeface="Asap"/>
                <a:ea typeface="Asap"/>
                <a:cs typeface="Asap"/>
                <a:sym typeface="Asap"/>
              </a:defRPr>
            </a:lvl9pPr>
          </a:lstStyle>
          <a:p>
            <a:pPr marL="0" indent="0"/>
            <a:r>
              <a:rPr lang="en-US" dirty="0">
                <a:solidFill>
                  <a:schemeClr val="tx1"/>
                </a:solidFill>
              </a:rPr>
              <a:t>The File System Viewer simplifies file and directory navigation.  - Users can effortlessly access and manage files, enhancing overall efficiency.</a:t>
            </a:r>
          </a:p>
        </p:txBody>
      </p:sp>
    </p:spTree>
    <p:extLst>
      <p:ext uri="{BB962C8B-B14F-4D97-AF65-F5344CB8AC3E}">
        <p14:creationId xmlns:p14="http://schemas.microsoft.com/office/powerpoint/2010/main" val="3075308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0"/>
        <p:cNvGrpSpPr/>
        <p:nvPr/>
      </p:nvGrpSpPr>
      <p:grpSpPr>
        <a:xfrm>
          <a:off x="0" y="0"/>
          <a:ext cx="0" cy="0"/>
          <a:chOff x="0" y="0"/>
          <a:chExt cx="0" cy="0"/>
        </a:xfrm>
      </p:grpSpPr>
      <p:sp>
        <p:nvSpPr>
          <p:cNvPr id="551" name="Google Shape;551;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B0F0"/>
                </a:solidFill>
              </a:rPr>
              <a:t>Programs included in our project:</a:t>
            </a:r>
            <a:endParaRPr dirty="0">
              <a:solidFill>
                <a:srgbClr val="00B0F0"/>
              </a:solidFill>
            </a:endParaRPr>
          </a:p>
        </p:txBody>
      </p:sp>
      <p:sp>
        <p:nvSpPr>
          <p:cNvPr id="552" name="Google Shape;552;p37"/>
          <p:cNvSpPr txBox="1">
            <a:spLocks noGrp="1"/>
          </p:cNvSpPr>
          <p:nvPr>
            <p:ph type="subTitle" idx="4"/>
          </p:nvPr>
        </p:nvSpPr>
        <p:spPr>
          <a:xfrm>
            <a:off x="789477" y="2551350"/>
            <a:ext cx="2452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Process Manager</a:t>
            </a:r>
            <a:endParaRPr dirty="0">
              <a:latin typeface="Ramabhadra"/>
              <a:ea typeface="Ramabhadra"/>
              <a:cs typeface="Ramabhadra"/>
              <a:sym typeface="Ramabhadra"/>
            </a:endParaRPr>
          </a:p>
        </p:txBody>
      </p:sp>
      <p:sp>
        <p:nvSpPr>
          <p:cNvPr id="553" name="Google Shape;553;p37"/>
          <p:cNvSpPr txBox="1">
            <a:spLocks noGrp="1"/>
          </p:cNvSpPr>
          <p:nvPr>
            <p:ph type="subTitle" idx="5"/>
          </p:nvPr>
        </p:nvSpPr>
        <p:spPr>
          <a:xfrm>
            <a:off x="3345900" y="2551350"/>
            <a:ext cx="2452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Memory Allocator</a:t>
            </a:r>
            <a:endParaRPr dirty="0">
              <a:latin typeface="Ramabhadra"/>
              <a:ea typeface="Ramabhadra"/>
              <a:cs typeface="Ramabhadra"/>
              <a:sym typeface="Ramabhadra"/>
            </a:endParaRPr>
          </a:p>
        </p:txBody>
      </p:sp>
      <p:sp>
        <p:nvSpPr>
          <p:cNvPr id="554" name="Google Shape;554;p37"/>
          <p:cNvSpPr txBox="1">
            <a:spLocks noGrp="1"/>
          </p:cNvSpPr>
          <p:nvPr>
            <p:ph type="subTitle" idx="1"/>
          </p:nvPr>
        </p:nvSpPr>
        <p:spPr>
          <a:xfrm>
            <a:off x="789477" y="2937954"/>
            <a:ext cx="2452200" cy="122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The Process Manager empowers users to monitor and manage running processes.  - It provides the capability to terminate specific processes when necessary.</a:t>
            </a:r>
            <a:endParaRPr dirty="0"/>
          </a:p>
        </p:txBody>
      </p:sp>
      <p:sp>
        <p:nvSpPr>
          <p:cNvPr id="555" name="Google Shape;555;p37"/>
          <p:cNvSpPr txBox="1">
            <a:spLocks noGrp="1"/>
          </p:cNvSpPr>
          <p:nvPr>
            <p:ph type="subTitle" idx="2"/>
          </p:nvPr>
        </p:nvSpPr>
        <p:spPr>
          <a:xfrm>
            <a:off x="3345900" y="2937954"/>
            <a:ext cx="2452200" cy="122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visual representation of memory allocation allows for real-time monitoring and decision-making.  - This is particularly beneficial in environments with limited memory resources.</a:t>
            </a:r>
            <a:endParaRPr dirty="0"/>
          </a:p>
        </p:txBody>
      </p:sp>
      <p:sp>
        <p:nvSpPr>
          <p:cNvPr id="556" name="Google Shape;556;p37"/>
          <p:cNvSpPr txBox="1">
            <a:spLocks noGrp="1"/>
          </p:cNvSpPr>
          <p:nvPr>
            <p:ph type="subTitle" idx="3"/>
          </p:nvPr>
        </p:nvSpPr>
        <p:spPr>
          <a:xfrm>
            <a:off x="5902323" y="2937956"/>
            <a:ext cx="2452200" cy="122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Calculator provides a user-friendly interface for mathematical operations.  - Basic functions such as addition, subtraction, multiplication, and division are seamlessly integrated.</a:t>
            </a:r>
            <a:endParaRPr dirty="0"/>
          </a:p>
        </p:txBody>
      </p:sp>
      <p:sp>
        <p:nvSpPr>
          <p:cNvPr id="557" name="Google Shape;557;p37"/>
          <p:cNvSpPr txBox="1">
            <a:spLocks noGrp="1"/>
          </p:cNvSpPr>
          <p:nvPr>
            <p:ph type="subTitle" idx="6"/>
          </p:nvPr>
        </p:nvSpPr>
        <p:spPr>
          <a:xfrm>
            <a:off x="5902323" y="2551350"/>
            <a:ext cx="2452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Calculator</a:t>
            </a:r>
          </a:p>
        </p:txBody>
      </p:sp>
      <p:sp>
        <p:nvSpPr>
          <p:cNvPr id="558" name="Google Shape;558;p37"/>
          <p:cNvSpPr/>
          <p:nvPr/>
        </p:nvSpPr>
        <p:spPr>
          <a:xfrm>
            <a:off x="1729227" y="1659725"/>
            <a:ext cx="572700" cy="572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 name="Google Shape;559;p37"/>
          <p:cNvCxnSpPr>
            <a:stCxn id="558" idx="4"/>
            <a:endCxn id="552" idx="0"/>
          </p:cNvCxnSpPr>
          <p:nvPr/>
        </p:nvCxnSpPr>
        <p:spPr>
          <a:xfrm>
            <a:off x="2015577" y="2232425"/>
            <a:ext cx="0" cy="318900"/>
          </a:xfrm>
          <a:prstGeom prst="straightConnector1">
            <a:avLst/>
          </a:prstGeom>
          <a:noFill/>
          <a:ln w="19050" cap="flat" cmpd="sng">
            <a:solidFill>
              <a:schemeClr val="dk1"/>
            </a:solidFill>
            <a:prstDash val="solid"/>
            <a:round/>
            <a:headEnd type="none" w="med" len="med"/>
            <a:tailEnd type="oval" w="med" len="med"/>
          </a:ln>
        </p:spPr>
      </p:cxnSp>
      <p:sp>
        <p:nvSpPr>
          <p:cNvPr id="560" name="Google Shape;560;p37"/>
          <p:cNvSpPr/>
          <p:nvPr/>
        </p:nvSpPr>
        <p:spPr>
          <a:xfrm>
            <a:off x="4285650" y="1659725"/>
            <a:ext cx="572700" cy="572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1" name="Google Shape;561;p37"/>
          <p:cNvCxnSpPr>
            <a:stCxn id="560" idx="4"/>
            <a:endCxn id="553" idx="0"/>
          </p:cNvCxnSpPr>
          <p:nvPr/>
        </p:nvCxnSpPr>
        <p:spPr>
          <a:xfrm>
            <a:off x="4572000" y="2232425"/>
            <a:ext cx="0" cy="318900"/>
          </a:xfrm>
          <a:prstGeom prst="straightConnector1">
            <a:avLst/>
          </a:prstGeom>
          <a:noFill/>
          <a:ln w="19050" cap="flat" cmpd="sng">
            <a:solidFill>
              <a:schemeClr val="dk1"/>
            </a:solidFill>
            <a:prstDash val="solid"/>
            <a:round/>
            <a:headEnd type="none" w="med" len="med"/>
            <a:tailEnd type="oval" w="med" len="med"/>
          </a:ln>
        </p:spPr>
      </p:cxnSp>
      <p:sp>
        <p:nvSpPr>
          <p:cNvPr id="562" name="Google Shape;562;p37"/>
          <p:cNvSpPr/>
          <p:nvPr/>
        </p:nvSpPr>
        <p:spPr>
          <a:xfrm>
            <a:off x="6842073" y="1659725"/>
            <a:ext cx="572700" cy="572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3" name="Google Shape;563;p37"/>
          <p:cNvCxnSpPr>
            <a:stCxn id="562" idx="4"/>
            <a:endCxn id="557" idx="0"/>
          </p:cNvCxnSpPr>
          <p:nvPr/>
        </p:nvCxnSpPr>
        <p:spPr>
          <a:xfrm>
            <a:off x="7128423" y="2232425"/>
            <a:ext cx="0" cy="318900"/>
          </a:xfrm>
          <a:prstGeom prst="straightConnector1">
            <a:avLst/>
          </a:prstGeom>
          <a:noFill/>
          <a:ln w="19050" cap="flat" cmpd="sng">
            <a:solidFill>
              <a:schemeClr val="dk1"/>
            </a:solidFill>
            <a:prstDash val="solid"/>
            <a:round/>
            <a:headEnd type="none" w="med" len="med"/>
            <a:tailEnd type="oval" w="med" len="med"/>
          </a:ln>
        </p:spPr>
      </p:cxnSp>
      <p:grpSp>
        <p:nvGrpSpPr>
          <p:cNvPr id="564" name="Google Shape;564;p37"/>
          <p:cNvGrpSpPr/>
          <p:nvPr/>
        </p:nvGrpSpPr>
        <p:grpSpPr>
          <a:xfrm>
            <a:off x="1830108" y="1760790"/>
            <a:ext cx="370930" cy="370549"/>
            <a:chOff x="2497275" y="2744159"/>
            <a:chExt cx="370930" cy="370549"/>
          </a:xfrm>
        </p:grpSpPr>
        <p:sp>
          <p:nvSpPr>
            <p:cNvPr id="565" name="Google Shape;565;p3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37"/>
          <p:cNvGrpSpPr/>
          <p:nvPr/>
        </p:nvGrpSpPr>
        <p:grpSpPr>
          <a:xfrm>
            <a:off x="4396917" y="1770980"/>
            <a:ext cx="350166" cy="350198"/>
            <a:chOff x="1308631" y="1507830"/>
            <a:chExt cx="350166" cy="350198"/>
          </a:xfrm>
        </p:grpSpPr>
        <p:sp>
          <p:nvSpPr>
            <p:cNvPr id="572" name="Google Shape;572;p37"/>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37"/>
          <p:cNvGrpSpPr/>
          <p:nvPr/>
        </p:nvGrpSpPr>
        <p:grpSpPr>
          <a:xfrm>
            <a:off x="6942535" y="1771364"/>
            <a:ext cx="371777" cy="349434"/>
            <a:chOff x="6630539" y="2917502"/>
            <a:chExt cx="371777" cy="349434"/>
          </a:xfrm>
        </p:grpSpPr>
        <p:sp>
          <p:nvSpPr>
            <p:cNvPr id="577" name="Google Shape;577;p37"/>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0"/>
          <p:cNvSpPr txBox="1">
            <a:spLocks noGrp="1"/>
          </p:cNvSpPr>
          <p:nvPr>
            <p:ph type="subTitle" idx="4"/>
          </p:nvPr>
        </p:nvSpPr>
        <p:spPr>
          <a:xfrm>
            <a:off x="4706487" y="1958938"/>
            <a:ext cx="35685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Process Manager</a:t>
            </a:r>
            <a:endParaRPr dirty="0">
              <a:latin typeface="Ramabhadra"/>
              <a:ea typeface="Ramabhadra"/>
              <a:cs typeface="Ramabhadra"/>
              <a:sym typeface="Ramabhadra"/>
            </a:endParaRPr>
          </a:p>
        </p:txBody>
      </p:sp>
      <p:sp>
        <p:nvSpPr>
          <p:cNvPr id="625" name="Google Shape;625;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B0F0"/>
                </a:solidFill>
              </a:rPr>
              <a:t>Real World Application</a:t>
            </a:r>
            <a:endParaRPr dirty="0">
              <a:solidFill>
                <a:srgbClr val="00B0F0"/>
              </a:solidFill>
            </a:endParaRPr>
          </a:p>
        </p:txBody>
      </p:sp>
      <p:sp>
        <p:nvSpPr>
          <p:cNvPr id="626" name="Google Shape;626;p40"/>
          <p:cNvSpPr txBox="1">
            <a:spLocks noGrp="1"/>
          </p:cNvSpPr>
          <p:nvPr>
            <p:ph type="subTitle" idx="1"/>
          </p:nvPr>
        </p:nvSpPr>
        <p:spPr>
          <a:xfrm>
            <a:off x="4706488" y="2338756"/>
            <a:ext cx="3568500" cy="12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Process managers like system in Linux ensure system services run efficiently, improving server reliability. They manage processes, auto-restart crashed services, and handle dependencies, crucial for system stability and availability.</a:t>
            </a:r>
            <a:endParaRPr dirty="0"/>
          </a:p>
        </p:txBody>
      </p:sp>
      <p:sp>
        <p:nvSpPr>
          <p:cNvPr id="627" name="Google Shape;627;p40"/>
          <p:cNvSpPr txBox="1">
            <a:spLocks noGrp="1"/>
          </p:cNvSpPr>
          <p:nvPr>
            <p:ph type="subTitle" idx="2"/>
          </p:nvPr>
        </p:nvSpPr>
        <p:spPr>
          <a:xfrm>
            <a:off x="869013" y="2338761"/>
            <a:ext cx="3568500" cy="12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i="0" dirty="0">
                <a:solidFill>
                  <a:schemeClr val="tx1"/>
                </a:solidFill>
                <a:effectLst/>
                <a:latin typeface="Asap" panose="020B0604020202020204" charset="0"/>
              </a:rPr>
              <a:t>Shell programs are used for automating tasks, managing servers, and scripting repetitive operations in various fields, including system administration, web development, and data processing.</a:t>
            </a:r>
            <a:endParaRPr dirty="0">
              <a:solidFill>
                <a:schemeClr val="tx1"/>
              </a:solidFill>
              <a:latin typeface="Asap" panose="020B0604020202020204" charset="0"/>
            </a:endParaRPr>
          </a:p>
        </p:txBody>
      </p:sp>
      <p:sp>
        <p:nvSpPr>
          <p:cNvPr id="628" name="Google Shape;628;p40"/>
          <p:cNvSpPr txBox="1">
            <a:spLocks noGrp="1"/>
          </p:cNvSpPr>
          <p:nvPr>
            <p:ph type="subTitle" idx="3"/>
          </p:nvPr>
        </p:nvSpPr>
        <p:spPr>
          <a:xfrm>
            <a:off x="869012" y="1958938"/>
            <a:ext cx="35685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Ramabhadra"/>
                <a:ea typeface="Ramabhadra"/>
                <a:cs typeface="Ramabhadra"/>
                <a:sym typeface="Ramabhadra"/>
              </a:rPr>
              <a:t>Shell program</a:t>
            </a:r>
            <a:endParaRPr dirty="0">
              <a:latin typeface="Ramabhadra"/>
              <a:ea typeface="Ramabhadra"/>
              <a:cs typeface="Ramabhadra"/>
              <a:sym typeface="Ramabhadr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5" name="Google Shape;625;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B0F0"/>
                </a:solidFill>
              </a:rPr>
              <a:t>Real World Application</a:t>
            </a:r>
            <a:endParaRPr dirty="0">
              <a:solidFill>
                <a:srgbClr val="00B0F0"/>
              </a:solidFill>
            </a:endParaRPr>
          </a:p>
        </p:txBody>
      </p:sp>
      <p:sp>
        <p:nvSpPr>
          <p:cNvPr id="627" name="Google Shape;627;p40"/>
          <p:cNvSpPr txBox="1">
            <a:spLocks noGrp="1"/>
          </p:cNvSpPr>
          <p:nvPr>
            <p:ph type="subTitle" idx="2"/>
          </p:nvPr>
        </p:nvSpPr>
        <p:spPr>
          <a:xfrm>
            <a:off x="869013" y="2338761"/>
            <a:ext cx="3568500" cy="128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File system viewers are essential tools in everyday computing. They allow users to locate, organize, and access files, crucial for tasks like document management, data analysis, multimedia production, and efficient data retrieval and sharing in various industries and personal computing.</a:t>
            </a:r>
            <a:endParaRPr dirty="0"/>
          </a:p>
        </p:txBody>
      </p:sp>
      <p:sp>
        <p:nvSpPr>
          <p:cNvPr id="628" name="Google Shape;628;p40"/>
          <p:cNvSpPr txBox="1">
            <a:spLocks noGrp="1"/>
          </p:cNvSpPr>
          <p:nvPr>
            <p:ph type="subTitle" idx="3"/>
          </p:nvPr>
        </p:nvSpPr>
        <p:spPr>
          <a:xfrm>
            <a:off x="869012" y="1958938"/>
            <a:ext cx="35685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File  System Viewer</a:t>
            </a:r>
            <a:endParaRPr dirty="0">
              <a:latin typeface="Ramabhadra"/>
              <a:ea typeface="Ramabhadra"/>
              <a:cs typeface="Ramabhadra"/>
              <a:sym typeface="Ramabhadra"/>
            </a:endParaRPr>
          </a:p>
        </p:txBody>
      </p:sp>
      <p:pic>
        <p:nvPicPr>
          <p:cNvPr id="2050" name="Picture 2" descr="Free Stock Photo of light bulb idea vector illustration | Download Free  Images and Free Illustrations">
            <a:extLst>
              <a:ext uri="{FF2B5EF4-FFF2-40B4-BE49-F238E27FC236}">
                <a16:creationId xmlns:a16="http://schemas.microsoft.com/office/drawing/2014/main" id="{1BBD86D2-E997-CA77-F3C8-87642D2468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3615" y="1641513"/>
            <a:ext cx="2105025" cy="217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9967690"/>
      </p:ext>
    </p:extLst>
  </p:cSld>
  <p:clrMapOvr>
    <a:masterClrMapping/>
  </p:clrMapOvr>
</p:sld>
</file>

<file path=ppt/theme/theme1.xml><?xml version="1.0" encoding="utf-8"?>
<a:theme xmlns:a="http://schemas.openxmlformats.org/drawingml/2006/main" name="Electronics Expert Portfolio by Slidesgo">
  <a:themeElements>
    <a:clrScheme name="Simple Light">
      <a:dk1>
        <a:srgbClr val="FFFFFF"/>
      </a:dk1>
      <a:lt1>
        <a:srgbClr val="000000"/>
      </a:lt1>
      <a:dk2>
        <a:srgbClr val="EFEFEF"/>
      </a:dk2>
      <a:lt2>
        <a:srgbClr val="999999"/>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TotalTime>
  <Words>1064</Words>
  <Application>Microsoft Office PowerPoint</Application>
  <PresentationFormat>On-screen Show (16:9)</PresentationFormat>
  <Paragraphs>73</Paragraphs>
  <Slides>13</Slides>
  <Notes>7</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Electronics Expert Portfolio by Slidesgo</vt:lpstr>
      <vt:lpstr>PowerPoint Presentation</vt:lpstr>
      <vt:lpstr>About the project:</vt:lpstr>
      <vt:lpstr>Objective of the project:</vt:lpstr>
      <vt:lpstr>Table of contents</vt:lpstr>
      <vt:lpstr>Brief about the program:</vt:lpstr>
      <vt:lpstr>Programs included in our project:</vt:lpstr>
      <vt:lpstr>Programs included in our project:</vt:lpstr>
      <vt:lpstr>Real World Application</vt:lpstr>
      <vt:lpstr>Real World Application</vt:lpstr>
      <vt:lpstr>Real World Application</vt:lpstr>
      <vt:lpstr>Algorithms:</vt:lpstr>
      <vt:lpstr>Algorithms: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Pratyush Goutam</cp:lastModifiedBy>
  <cp:revision>8</cp:revision>
  <dcterms:modified xsi:type="dcterms:W3CDTF">2023-11-06T08:55:09Z</dcterms:modified>
</cp:coreProperties>
</file>